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EA23-32B5-4557-BB75-7B5A52AFC4D1}" type="datetimeFigureOut">
              <a:rPr lang="es-CL" smtClean="0"/>
              <a:t>30-04-2019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F32-0978-4094-B254-54C43DBF93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969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EA23-32B5-4557-BB75-7B5A52AFC4D1}" type="datetimeFigureOut">
              <a:rPr lang="es-CL" smtClean="0"/>
              <a:t>30-04-2019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F32-0978-4094-B254-54C43DBF93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545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EA23-32B5-4557-BB75-7B5A52AFC4D1}" type="datetimeFigureOut">
              <a:rPr lang="es-CL" smtClean="0"/>
              <a:t>30-04-2019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F32-0978-4094-B254-54C43DBF93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792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EA23-32B5-4557-BB75-7B5A52AFC4D1}" type="datetimeFigureOut">
              <a:rPr lang="es-CL" smtClean="0"/>
              <a:t>30-04-2019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F32-0978-4094-B254-54C43DBF93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233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EA23-32B5-4557-BB75-7B5A52AFC4D1}" type="datetimeFigureOut">
              <a:rPr lang="es-CL" smtClean="0"/>
              <a:t>30-04-2019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F32-0978-4094-B254-54C43DBF93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54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EA23-32B5-4557-BB75-7B5A52AFC4D1}" type="datetimeFigureOut">
              <a:rPr lang="es-CL" smtClean="0"/>
              <a:t>30-04-2019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F32-0978-4094-B254-54C43DBF93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670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EA23-32B5-4557-BB75-7B5A52AFC4D1}" type="datetimeFigureOut">
              <a:rPr lang="es-CL" smtClean="0"/>
              <a:t>30-04-2019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F32-0978-4094-B254-54C43DBF93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043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EA23-32B5-4557-BB75-7B5A52AFC4D1}" type="datetimeFigureOut">
              <a:rPr lang="es-CL" smtClean="0"/>
              <a:t>30-04-2019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F32-0978-4094-B254-54C43DBF93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523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EA23-32B5-4557-BB75-7B5A52AFC4D1}" type="datetimeFigureOut">
              <a:rPr lang="es-CL" smtClean="0"/>
              <a:t>30-04-2019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F32-0978-4094-B254-54C43DBF93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509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EA23-32B5-4557-BB75-7B5A52AFC4D1}" type="datetimeFigureOut">
              <a:rPr lang="es-CL" smtClean="0"/>
              <a:t>30-04-2019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F32-0978-4094-B254-54C43DBF93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948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EA23-32B5-4557-BB75-7B5A52AFC4D1}" type="datetimeFigureOut">
              <a:rPr lang="es-CL" smtClean="0"/>
              <a:t>30-04-2019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AF32-0978-4094-B254-54C43DBF93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31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EA23-32B5-4557-BB75-7B5A52AFC4D1}" type="datetimeFigureOut">
              <a:rPr lang="es-CL" smtClean="0"/>
              <a:t>30-04-2019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FAF32-0978-4094-B254-54C43DBF93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543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97574" y="522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sz="2700" b="1" dirty="0" smtClean="0"/>
              <a:t>LECCIÓN 10:  DE ABRÁN A ABRAHAM.</a:t>
            </a:r>
            <a:r>
              <a:rPr lang="es-CL" sz="2200" dirty="0" smtClean="0"/>
              <a:t/>
            </a:r>
            <a:br>
              <a:rPr lang="es-CL" sz="2200" dirty="0" smtClean="0"/>
            </a:br>
            <a:r>
              <a:rPr lang="es-CL" sz="2200" dirty="0" smtClean="0"/>
              <a:t>DEJAR LA CULTURA DOMINANTE PARA VIVIR EN UNA CONTRACULTURA. </a:t>
            </a:r>
            <a:br>
              <a:rPr lang="es-CL" sz="2200" dirty="0" smtClean="0"/>
            </a:br>
            <a:r>
              <a:rPr lang="es-CL" sz="2200" b="1" dirty="0" smtClean="0"/>
              <a:t>Texto bíblico: Génesis 17.1-15 - Texto Áureo: Hebreos 11.8.</a:t>
            </a:r>
            <a:r>
              <a:rPr lang="es-CL" sz="2200" dirty="0" smtClean="0"/>
              <a:t/>
            </a:r>
            <a:br>
              <a:rPr lang="es-CL" sz="2200" dirty="0" smtClean="0"/>
            </a:br>
            <a:r>
              <a:rPr lang="es-CL" sz="2200" dirty="0" smtClean="0"/>
              <a:t>Domingo 5 de Mayo del 2019.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548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4829" r="2415" b="4829"/>
          <a:stretch/>
        </p:blipFill>
        <p:spPr>
          <a:xfrm>
            <a:off x="0" y="1052736"/>
            <a:ext cx="3879273" cy="22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4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u="sng" dirty="0" smtClean="0"/>
              <a:t>Itinerario del texto.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Es </a:t>
            </a:r>
            <a:r>
              <a:rPr lang="es-CL" dirty="0"/>
              <a:t>realizado por una orden expresa, un llamado divino. 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Hay </a:t>
            </a:r>
            <a:r>
              <a:rPr lang="es-CL" dirty="0"/>
              <a:t>un acto de obediencia del sujeto. 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El </a:t>
            </a:r>
            <a:r>
              <a:rPr lang="es-CL" dirty="0"/>
              <a:t>desplazamiento ya no es temporal sino </a:t>
            </a:r>
            <a:r>
              <a:rPr lang="es-CL" dirty="0" err="1"/>
              <a:t>deﬁnitivo</a:t>
            </a:r>
            <a:r>
              <a:rPr lang="es-CL" dirty="0"/>
              <a:t>, toda vez que está fundado en la promesa de la donación del territorio cuya propiedad exclusiva reposará en la descendencia numerosa prometida; todo esto enmarcado en la promesa de una bendición perpetua, que alcanzará a todas las familias de la tierra. 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La </a:t>
            </a:r>
            <a:r>
              <a:rPr lang="es-CL" dirty="0"/>
              <a:t>presencia de estos extranjeros, hasta ahora trashumantes, adquiere el carácter de permanente con la construcción de un altar en </a:t>
            </a:r>
            <a:r>
              <a:rPr lang="es-CL" dirty="0" err="1"/>
              <a:t>Siquén</a:t>
            </a:r>
            <a:r>
              <a:rPr lang="es-CL" dirty="0"/>
              <a:t> (12,7) al Dios que allí se le apareció, y otro en Betel donde estableció su campamento e invocó al Señor (12,8).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091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b="1" dirty="0" smtClean="0"/>
              <a:t>DIOS LLAMA A ABRAHÁN DESDE EL SENO DE SU GRUPO FAMILIAR O DE SU TRIBU. 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CL" dirty="0" smtClean="0"/>
              <a:t>Recordemos </a:t>
            </a:r>
            <a:r>
              <a:rPr lang="es-CL" dirty="0"/>
              <a:t>que según la narración de </a:t>
            </a:r>
            <a:r>
              <a:rPr lang="es-CL" dirty="0" err="1"/>
              <a:t>Gn</a:t>
            </a:r>
            <a:r>
              <a:rPr lang="es-CL" dirty="0"/>
              <a:t>. 11:27-32, los descendientes del padre de Abrahán, Taré, él junto a su tribu emigran desde la Baja Mesopotamia (</a:t>
            </a:r>
            <a:r>
              <a:rPr lang="es-CL" dirty="0" err="1"/>
              <a:t>Ur</a:t>
            </a:r>
            <a:r>
              <a:rPr lang="es-CL" dirty="0"/>
              <a:t>) hacia la Alta Mesopotamia (Harán). </a:t>
            </a:r>
          </a:p>
          <a:p>
            <a:pPr lvl="0"/>
            <a:r>
              <a:rPr lang="es-CL" dirty="0"/>
              <a:t>Taré murió, Dios llamó a Abrahán y le ordena salir hacia una tierra desconocida, que él le mostrará, tierra que juntos deberán buscar hasta encontrarla, pues se la dará en promesa a Abrahán por su fidelidad.</a:t>
            </a:r>
          </a:p>
          <a:p>
            <a:pPr lvl="0"/>
            <a:r>
              <a:rPr lang="es-CL" dirty="0"/>
              <a:t>El relato describe a Abrahán junto a su familia (tribu), resueltos y decididos a obedecer la voz de Dios que les llama, dejan atrás a todos sus familiares, la seguridad de la ciudad-Estado, la cultura en la cual crecieron y se formaron para salir en búsqueda de la ‘tierra prometida’.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042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ABRAHAM Y EL «NUEVO MUNDO» QUE DEBE ENFRENTAR.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CL" dirty="0"/>
              <a:t>Para los patriarcas el mundo conocido constituía el ‘cosmos’, lo desconocido era el ‘caos’ siempre amenazante. </a:t>
            </a:r>
          </a:p>
          <a:p>
            <a:pPr lvl="0"/>
            <a:r>
              <a:rPr lang="es-CL" dirty="0"/>
              <a:t>La narración de Gn.12:10-20 perteneciente a la fuente </a:t>
            </a:r>
            <a:r>
              <a:rPr lang="es-CL" dirty="0" err="1"/>
              <a:t>Yahvista</a:t>
            </a:r>
            <a:r>
              <a:rPr lang="es-CL" dirty="0"/>
              <a:t> (J), nos describe la debilidad de Abrahán, su miedo frente a un mundo adverso y cruel. Abrahán tiene miedo de perder la vida y debe sobrevivir según su astucia y capacidad.  </a:t>
            </a:r>
          </a:p>
          <a:p>
            <a:pPr lvl="0"/>
            <a:r>
              <a:rPr lang="es-CL" dirty="0"/>
              <a:t>Es un patriarca diferente, recordemos que su nombre es Abram (padre enaltecido), pero es el relato más auténtico de un ser humano, un padre de familia que debe aprender a confiar en el ‘Dios de la Promesa’ y superar con la fe en este Dios todos sus temores.</a:t>
            </a:r>
          </a:p>
          <a:p>
            <a:pPr lvl="0"/>
            <a:r>
              <a:rPr lang="es-CL" dirty="0"/>
              <a:t>Mientras Abrahán no aprenda esta nueva forma de vivir, y continúe viviendo de acuerdo con sus capacidades y autosuficiencia, sus seres queridos sufrirán por sus decisiones erradas. </a:t>
            </a:r>
          </a:p>
          <a:p>
            <a:pPr lvl="0"/>
            <a:r>
              <a:rPr lang="es-CL" dirty="0"/>
              <a:t>El relato es muy evidente, aunque Abrahán no confía en Dios, él no le abandona y, cuando Abrahán cree que ya todo está perdido, Dios acude en ayuda de él y su familia.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673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/>
              <a:t>LA CRISIS QUE DEBE ENFRENTAR.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s-CL" dirty="0" smtClean="0"/>
              <a:t>El </a:t>
            </a:r>
            <a:r>
              <a:rPr lang="es-CL" dirty="0"/>
              <a:t>relato describe el ‘hambre’ que asolaba frecuentemente al Antiguo Medio Oriente, fruto de largos años de sequía. </a:t>
            </a:r>
          </a:p>
          <a:p>
            <a:pPr lvl="0"/>
            <a:r>
              <a:rPr lang="es-CL" dirty="0"/>
              <a:t>Egipto era símbolo de comida, pero también era símbolo de peligro, esclavitud y muerte. </a:t>
            </a:r>
          </a:p>
          <a:p>
            <a:pPr lvl="0"/>
            <a:r>
              <a:rPr lang="es-CL" dirty="0"/>
              <a:t>El miedo de Abrahán es evidente, posee una esposa hermosa, pero sabe que corre el peligro de perderla a ella y su vida.  De acuerdo con sus posibilidades humanas, la única forma de salir adelante era negando su matrimonio y hacerse pasar por hermanos; de esta forma tenían más chances, frente a la ley del Antiguo Oriente, de sobrevivir.  </a:t>
            </a:r>
          </a:p>
          <a:p>
            <a:pPr lvl="0"/>
            <a:r>
              <a:rPr lang="es-CL" dirty="0"/>
              <a:t>El relato sólo describe la suerte de Abrahán, quien vendió por un buen precio a su esposa al Faraón de Egipto, pero al parecer él no tenía libertad para abandonar el país.</a:t>
            </a:r>
          </a:p>
          <a:p>
            <a:pPr lvl="0"/>
            <a:r>
              <a:rPr lang="es-CL" dirty="0"/>
              <a:t>Suponemos que Sara estaba rodeada de comodidades y atenciones en el harén del Faraón, aunque con el corazón destrozado por haber perdido a su esposo y familia. 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586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EL PROYECTO DE DIOS Y EL DE ABRAHAM.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 smtClean="0"/>
              <a:t>Dios </a:t>
            </a:r>
            <a:r>
              <a:rPr lang="es-CL" dirty="0"/>
              <a:t>hirió al Faraón y a su casa con grandes plagas, el relato refleja una lucha entre el Dios de Abrahán y el Faraón, una lucha por la liberación de </a:t>
            </a:r>
            <a:r>
              <a:rPr lang="es-CL" dirty="0" err="1"/>
              <a:t>Sarai</a:t>
            </a:r>
            <a:r>
              <a:rPr lang="es-CL" dirty="0"/>
              <a:t>, la esposa y por el mismo Abrahán. El faraón es vencido y por lo tanto, debe dejar libre su botín, junto a los suyos permiten salir a Abrahán y a su mujer fuera de Egipto. Las órdenes que el Faraón le dio a los suyos para liberar a Abrahán y su mujer nos dan indicios que ellos estaban en calidad de esclavos en Egipto. Este relato es un pequeño adelanto de las hazañas de Dios ante el Éxodo de Moisés.</a:t>
            </a:r>
          </a:p>
          <a:p>
            <a:r>
              <a:rPr lang="es-CL" dirty="0"/>
              <a:t>Abrahán deberá aprender a confiar en Dios, de otra forma la vida se le complicará, pues de él depende el ser bendición o maldición para los que le rodean. El Faraón le hizo un bien a Abrahán pero a él no le fue bien, sino que recibió a cambio la ira de Dios, a través de sus plagas.</a:t>
            </a:r>
          </a:p>
        </p:txBody>
      </p:sp>
    </p:spTree>
    <p:extLst>
      <p:ext uri="{BB962C8B-B14F-4D97-AF65-F5344CB8AC3E}">
        <p14:creationId xmlns:p14="http://schemas.microsoft.com/office/powerpoint/2010/main" val="6877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/>
              <a:t>PREGUNTAS PARA EL DIÁLOGO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¿Qué significa confiar en las promesas de Dios?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¿Por qué Abraham se ganó el título de ser “el padre de la fe”?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¿Qué cosas el creyente debe dejar para disfrutar de las promesas de Dios?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¿Qué lección podemos rescatar de esta etapa de la vida de Abraham?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6880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915</Words>
  <Application>Microsoft Office PowerPoint</Application>
  <PresentationFormat>Presentación en pantalla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LECCIÓN 10:  DE ABRÁN A ABRAHAM. DEJAR LA CULTURA DOMINANTE PARA VIVIR EN UNA CONTRACULTURA.  Texto bíblico: Génesis 17.1-15 - Texto Áureo: Hebreos 11.8. Domingo 5 de Mayo del 2019.</vt:lpstr>
      <vt:lpstr>Itinerario del texto.</vt:lpstr>
      <vt:lpstr>DIOS LLAMA A ABRAHÁN DESDE EL SENO DE SU GRUPO FAMILIAR O DE SU TRIBU. </vt:lpstr>
      <vt:lpstr>ABRAHAM Y EL «NUEVO MUNDO» QUE DEBE ENFRENTAR.</vt:lpstr>
      <vt:lpstr>LA CRISIS QUE DEBE ENFRENTAR. </vt:lpstr>
      <vt:lpstr>EL PROYECTO DE DIOS Y EL DE ABRAHAM. </vt:lpstr>
      <vt:lpstr>PREGUNTAS PARA EL DIÁLOGO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10:  DE ABRÁN A ABRAHAM. DEJAR LA CULTURA DOMINANTE PARA VIVIR EN UNA CONTRACULTURA.  Texto bíblico: Génesis 17.1-15 - Texto Áureo: Hebreos 11.8. Domingo 5 de Mayo del 2019.</dc:title>
  <dc:creator>Miguel Ulloa</dc:creator>
  <cp:lastModifiedBy>Miguel Ulloa</cp:lastModifiedBy>
  <cp:revision>2</cp:revision>
  <dcterms:created xsi:type="dcterms:W3CDTF">2019-05-01T01:13:16Z</dcterms:created>
  <dcterms:modified xsi:type="dcterms:W3CDTF">2019-05-01T01:24:38Z</dcterms:modified>
</cp:coreProperties>
</file>