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288845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2443994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177388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230091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138558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329539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79409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244044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145758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129265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95BAB8-C3C4-41D5-BDB4-7A135A32D4AF}" type="datetimeFigureOut">
              <a:rPr lang="es-CL" smtClean="0"/>
              <a:t>15-05-2019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053AE62-3345-40A9-9F61-6C5C8ACD0CEC}" type="slidenum">
              <a:rPr lang="es-CL" smtClean="0"/>
              <a:t>‹Nº›</a:t>
            </a:fld>
            <a:endParaRPr lang="es-CL"/>
          </a:p>
        </p:txBody>
      </p:sp>
    </p:spTree>
    <p:extLst>
      <p:ext uri="{BB962C8B-B14F-4D97-AF65-F5344CB8AC3E}">
        <p14:creationId xmlns:p14="http://schemas.microsoft.com/office/powerpoint/2010/main" val="2567387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5BAB8-C3C4-41D5-BDB4-7A135A32D4AF}" type="datetimeFigureOut">
              <a:rPr lang="es-CL" smtClean="0"/>
              <a:t>15-05-2019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3AE62-3345-40A9-9F61-6C5C8ACD0CEC}" type="slidenum">
              <a:rPr lang="es-CL" smtClean="0"/>
              <a:t>‹Nº›</a:t>
            </a:fld>
            <a:endParaRPr lang="es-CL"/>
          </a:p>
        </p:txBody>
      </p:sp>
    </p:spTree>
    <p:extLst>
      <p:ext uri="{BB962C8B-B14F-4D97-AF65-F5344CB8AC3E}">
        <p14:creationId xmlns:p14="http://schemas.microsoft.com/office/powerpoint/2010/main" val="50554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229200"/>
            <a:ext cx="7772400" cy="1470025"/>
          </a:xfrm>
        </p:spPr>
        <p:txBody>
          <a:bodyPr>
            <a:normAutofit fontScale="90000"/>
          </a:bodyPr>
          <a:lstStyle/>
          <a:p>
            <a:r>
              <a:rPr lang="es-CL" sz="2700" b="1" dirty="0"/>
              <a:t>LECCIÓN 12: ISAAC: EL CONFLICTO ENTRE EL HIJO DEL DEBER Y EL HIJO DE LA PROMESA .</a:t>
            </a:r>
            <a:r>
              <a:rPr lang="es-CL" sz="2700" dirty="0"/>
              <a:t/>
            </a:r>
            <a:br>
              <a:rPr lang="es-CL" sz="2700" dirty="0"/>
            </a:br>
            <a:r>
              <a:rPr lang="es-CL" sz="2000" dirty="0"/>
              <a:t>Texto bíblico: Génesis 22. - Texto áureo: Génesis 18.2-3.</a:t>
            </a:r>
            <a:br>
              <a:rPr lang="es-CL" sz="2000" dirty="0"/>
            </a:br>
            <a:r>
              <a:rPr lang="es-CL" sz="1800" dirty="0"/>
              <a:t>Domingo 19 de Mayo del 2019</a:t>
            </a:r>
            <a:r>
              <a:rPr lang="es-CL" sz="1800" dirty="0" smtClean="0"/>
              <a:t>.</a:t>
            </a:r>
            <a:endParaRPr lang="es-CL" sz="3100" dirty="0"/>
          </a:p>
        </p:txBody>
      </p:sp>
      <p:pic>
        <p:nvPicPr>
          <p:cNvPr id="1026" name="Picture 2" descr="Resultado de imagen para abraham e isa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94" y="0"/>
            <a:ext cx="9162256" cy="5229200"/>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218" y="332656"/>
            <a:ext cx="3786022" cy="2016224"/>
          </a:xfrm>
          <a:prstGeom prst="rect">
            <a:avLst/>
          </a:prstGeom>
        </p:spPr>
      </p:pic>
    </p:spTree>
    <p:extLst>
      <p:ext uri="{BB962C8B-B14F-4D97-AF65-F5344CB8AC3E}">
        <p14:creationId xmlns:p14="http://schemas.microsoft.com/office/powerpoint/2010/main" val="37401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u="sng" dirty="0" smtClean="0"/>
              <a:t>CONSIDERACIONES PREVIAS </a:t>
            </a:r>
            <a:endParaRPr lang="es-CL" dirty="0"/>
          </a:p>
        </p:txBody>
      </p:sp>
      <p:sp>
        <p:nvSpPr>
          <p:cNvPr id="3" name="2 Marcador de contenido"/>
          <p:cNvSpPr>
            <a:spLocks noGrp="1"/>
          </p:cNvSpPr>
          <p:nvPr>
            <p:ph idx="1"/>
          </p:nvPr>
        </p:nvSpPr>
        <p:spPr/>
        <p:txBody>
          <a:bodyPr>
            <a:normAutofit fontScale="70000" lnSpcReduction="20000"/>
          </a:bodyPr>
          <a:lstStyle/>
          <a:p>
            <a:r>
              <a:rPr lang="es-CL" dirty="0" smtClean="0"/>
              <a:t>En </a:t>
            </a:r>
            <a:r>
              <a:rPr lang="es-CL" dirty="0"/>
              <a:t>el marco de una aparición del Señor a Abrahán encontramos de nuevo la </a:t>
            </a:r>
            <a:r>
              <a:rPr lang="es-CL" dirty="0" err="1"/>
              <a:t>ratiﬁcación</a:t>
            </a:r>
            <a:r>
              <a:rPr lang="es-CL" dirty="0"/>
              <a:t> de la promesa de un hijo a Abrahán con su esposa Sara. </a:t>
            </a:r>
          </a:p>
          <a:p>
            <a:r>
              <a:rPr lang="es-CL" dirty="0"/>
              <a:t>El nacimiento de Isaac (</a:t>
            </a:r>
            <a:r>
              <a:rPr lang="es-CL" dirty="0" err="1"/>
              <a:t>Gn</a:t>
            </a:r>
            <a:r>
              <a:rPr lang="es-CL" dirty="0"/>
              <a:t>. 21:1-7), describe el cumplimiento de la promesa a Abrahán, ambos esposos ya viejos son padres de un niño, Dios les hace reír. Da la sensación de estar frente a un relato de una gran prueba de toda la vida de Abrahán, para al final cuando todo el mundo da por terminada la vida, Dios bendice el útero de una anciana y sonríe con ellos, por su milagro imposible. Con esto la Biblia nos demuestra que los planes del ser humano no son los planes de Dios.</a:t>
            </a:r>
          </a:p>
          <a:p>
            <a:r>
              <a:rPr lang="es-CL" dirty="0"/>
              <a:t>Sara ya siendo madre de un niño, siente celos ahora no de Agar, sino de Ismael quien juega con el niño en igualdad de condiciones. Pide a Abrahán que eche a la  sierva junto a su hijo, pues ella no desea que su hijo Isaac herede junto a él y, sea en lo futuro un posible enemigo de su hijo. </a:t>
            </a:r>
          </a:p>
          <a:p>
            <a:endParaRPr lang="es-CL" dirty="0"/>
          </a:p>
        </p:txBody>
      </p:sp>
    </p:spTree>
    <p:extLst>
      <p:ext uri="{BB962C8B-B14F-4D97-AF65-F5344CB8AC3E}">
        <p14:creationId xmlns:p14="http://schemas.microsoft.com/office/powerpoint/2010/main" val="266897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u="sng" dirty="0" smtClean="0"/>
              <a:t>UN RELATO CON CONTRADICCIONES </a:t>
            </a:r>
            <a:endParaRPr lang="es-CL" dirty="0"/>
          </a:p>
        </p:txBody>
      </p:sp>
      <p:sp>
        <p:nvSpPr>
          <p:cNvPr id="3" name="2 Marcador de contenido"/>
          <p:cNvSpPr>
            <a:spLocks noGrp="1"/>
          </p:cNvSpPr>
          <p:nvPr>
            <p:ph idx="1"/>
          </p:nvPr>
        </p:nvSpPr>
        <p:spPr>
          <a:xfrm>
            <a:off x="457200" y="1600200"/>
            <a:ext cx="4618856" cy="4525963"/>
          </a:xfrm>
        </p:spPr>
        <p:txBody>
          <a:bodyPr>
            <a:normAutofit fontScale="92500" lnSpcReduction="10000"/>
          </a:bodyPr>
          <a:lstStyle/>
          <a:p>
            <a:r>
              <a:rPr lang="es-CL" dirty="0" smtClean="0"/>
              <a:t>El </a:t>
            </a:r>
            <a:r>
              <a:rPr lang="es-CL" dirty="0"/>
              <a:t>relato es muy crudo y refleja sentimientos muy humanos por parte de Sara. </a:t>
            </a:r>
          </a:p>
          <a:p>
            <a:r>
              <a:rPr lang="es-CL" dirty="0"/>
              <a:t>Abrahán por su parte es consolado por Dios, quien toma partido en la situación y le advierte a él que bendecirá también a Ismael. </a:t>
            </a:r>
          </a:p>
          <a:p>
            <a:endParaRPr lang="es-CL"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272" r="21131"/>
          <a:stretch/>
        </p:blipFill>
        <p:spPr bwMode="auto">
          <a:xfrm>
            <a:off x="5076056" y="1628800"/>
            <a:ext cx="4067944"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073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u="sng" dirty="0" smtClean="0"/>
              <a:t>DIOS PRUEBA LA FE DE ABRAHÁN (GN.22). </a:t>
            </a:r>
            <a:endParaRPr lang="es-CL" dirty="0"/>
          </a:p>
        </p:txBody>
      </p:sp>
      <p:sp>
        <p:nvSpPr>
          <p:cNvPr id="3" name="2 Marcador de contenido"/>
          <p:cNvSpPr>
            <a:spLocks noGrp="1"/>
          </p:cNvSpPr>
          <p:nvPr>
            <p:ph idx="1"/>
          </p:nvPr>
        </p:nvSpPr>
        <p:spPr/>
        <p:txBody>
          <a:bodyPr>
            <a:normAutofit fontScale="77500" lnSpcReduction="20000"/>
          </a:bodyPr>
          <a:lstStyle/>
          <a:p>
            <a:r>
              <a:rPr lang="es-CL" dirty="0" smtClean="0"/>
              <a:t>La </a:t>
            </a:r>
            <a:r>
              <a:rPr lang="es-CL" dirty="0"/>
              <a:t>dura prueba que Abraham tuvo que enfrentar, en manos de Dios, es una experiencia muy dura e incomprensible, pues no se trata solamente del horrible sacrificio de un niño; la prueba en sí misma constituye un total abandono de Dios, sin que Abrahán sospeche que se trata sólo de una prueba. </a:t>
            </a:r>
          </a:p>
          <a:p>
            <a:r>
              <a:rPr lang="es-CL" dirty="0"/>
              <a:t>El hijo que Dios le había dado después de tantas demoras, único eslabón que puede conducir a la promesa de una gran descendencia, debe ser devuelto a Dios en holocausto.  Según Gen. 12.1s Abrahán tuvo que separarse de todo su pasado y, ahora, ha de abandonar todo su futuro. </a:t>
            </a:r>
          </a:p>
          <a:p>
            <a:r>
              <a:rPr lang="es-CL" dirty="0"/>
              <a:t>Dios prueba hasta el máximo el corazón del patriarca, para que ningún elemento de hipocresía, o de falsa profesión de fe, pueda ser permitido en él. </a:t>
            </a:r>
          </a:p>
          <a:p>
            <a:endParaRPr lang="es-CL" dirty="0"/>
          </a:p>
        </p:txBody>
      </p:sp>
    </p:spTree>
    <p:extLst>
      <p:ext uri="{BB962C8B-B14F-4D97-AF65-F5344CB8AC3E}">
        <p14:creationId xmlns:p14="http://schemas.microsoft.com/office/powerpoint/2010/main" val="249243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6048672"/>
          </a:xfrm>
        </p:spPr>
        <p:txBody>
          <a:bodyPr>
            <a:normAutofit fontScale="70000" lnSpcReduction="20000"/>
          </a:bodyPr>
          <a:lstStyle/>
          <a:p>
            <a:r>
              <a:rPr lang="es-CL" dirty="0"/>
              <a:t>Abraham, obedeciendo el mandato de Dios, caminó tres días junto a su hijo y sus criados, hasta llegar a divisar el Monte del sacrificio en el país de </a:t>
            </a:r>
            <a:r>
              <a:rPr lang="es-CL" dirty="0" err="1"/>
              <a:t>Moriah</a:t>
            </a:r>
            <a:r>
              <a:rPr lang="es-CL" dirty="0"/>
              <a:t>, no se sabe dónde queda este país, pero algunas versiones (LXX) lo traducen como el país de los Amorreos. </a:t>
            </a:r>
          </a:p>
          <a:p>
            <a:r>
              <a:rPr lang="es-CL" dirty="0"/>
              <a:t>La decisión de Abraham fue firme, pues tuvo tres días de camino para pensar y arrepentirse, pero no lo hizo, el amor a Dios fue más fuerte que su apego y amor a su hijo, y además confía en que Dios de alguna forma reparará el error, aunque no alcance a comprender como lo hará.</a:t>
            </a:r>
          </a:p>
          <a:p>
            <a:r>
              <a:rPr lang="es-CL" dirty="0"/>
              <a:t>El texto  nos muestra el amor y cuidados de Abraham por su hijo, pues él lleva los implementos peligrosos en sus manos, los cuchillos y el fuego con los cuales el niño se hubiera podido herir en caso de una caída, el niño sólo cargó la leña.</a:t>
            </a:r>
          </a:p>
          <a:p>
            <a:r>
              <a:rPr lang="es-CL" dirty="0"/>
              <a:t>Ascienden juntos el monte, caminando en silencio, hasta que el niño pregunta por la víctima para el holocausto (Cf. V.7). La sabia respuesta de Abraham fue “Dios proveerá”. No se trata de una respuesta evasiva, sino de una profunda esperanza que nace de lo más íntimo de su ser.</a:t>
            </a:r>
          </a:p>
          <a:p>
            <a:endParaRPr lang="es-CL" dirty="0"/>
          </a:p>
        </p:txBody>
      </p:sp>
    </p:spTree>
    <p:extLst>
      <p:ext uri="{BB962C8B-B14F-4D97-AF65-F5344CB8AC3E}">
        <p14:creationId xmlns:p14="http://schemas.microsoft.com/office/powerpoint/2010/main" val="22338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APRENDIZAJES PARA NUESTRA FE </a:t>
            </a:r>
            <a:endParaRPr lang="es-CL" dirty="0"/>
          </a:p>
        </p:txBody>
      </p:sp>
      <p:sp>
        <p:nvSpPr>
          <p:cNvPr id="3" name="2 Marcador de contenido"/>
          <p:cNvSpPr>
            <a:spLocks noGrp="1"/>
          </p:cNvSpPr>
          <p:nvPr>
            <p:ph idx="1"/>
          </p:nvPr>
        </p:nvSpPr>
        <p:spPr>
          <a:xfrm>
            <a:off x="457200" y="1340768"/>
            <a:ext cx="8229600" cy="5256584"/>
          </a:xfrm>
        </p:spPr>
        <p:txBody>
          <a:bodyPr>
            <a:normAutofit fontScale="62500" lnSpcReduction="20000"/>
          </a:bodyPr>
          <a:lstStyle/>
          <a:p>
            <a:r>
              <a:rPr lang="es-CL" dirty="0" smtClean="0"/>
              <a:t>Sólo </a:t>
            </a:r>
            <a:r>
              <a:rPr lang="es-CL" dirty="0"/>
              <a:t>cuando somos realmente puestos a prueba descubrimos quien es realmente Dios. Sin la prueba sólo podemos conocer a Dios en teoría y Dios no desea ese tipo de relación: Él desea que entremos en las profundidades vivas que hay en Él, en las realidades divinas de la comunión personal con él. </a:t>
            </a:r>
          </a:p>
          <a:p>
            <a:r>
              <a:rPr lang="es-CL" dirty="0"/>
              <a:t>En la cima de la montaña Abraham construye el altar, coloca la leña, amarra a su hijo, toma el cuchillo alargando su mano  y,  se decide a concluir el sacrificio cuando surge lo inesperado. La voz de Dios le llama por su nombre impidiendo consumar el sacrificio, Dios ahora le pide que no le haga nada al niño. Abraham escuchó y obedeció la voz de Dios. La expresión “Dios proveerá” se había hecho concreta una vez más, pues Dios abre caminos donde no los hay.</a:t>
            </a:r>
          </a:p>
          <a:p>
            <a:r>
              <a:rPr lang="es-CL" dirty="0"/>
              <a:t>Dios bendice a Abrahán por su fe demostrada en el desprendimiento experimentado con su hijo (Cf. V.16-17),  si Dios había reclamado al niño para sí, colocando la trascendencia de Abraham en jaque, ahora, a través del mismo niño Dios bendice a Abrahán con una gran descendencia, y a través de esa descendencia todas las naciones del mundo alcanzarán la bendición de Dios. </a:t>
            </a:r>
          </a:p>
          <a:p>
            <a:endParaRPr lang="es-CL" dirty="0"/>
          </a:p>
        </p:txBody>
      </p:sp>
    </p:spTree>
    <p:extLst>
      <p:ext uri="{BB962C8B-B14F-4D97-AF65-F5344CB8AC3E}">
        <p14:creationId xmlns:p14="http://schemas.microsoft.com/office/powerpoint/2010/main" val="335679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LA PEDAGOGÍA DE DIOS</a:t>
            </a:r>
            <a:endParaRPr lang="es-CL" dirty="0"/>
          </a:p>
        </p:txBody>
      </p:sp>
      <p:sp>
        <p:nvSpPr>
          <p:cNvPr id="3" name="2 Marcador de contenido"/>
          <p:cNvSpPr>
            <a:spLocks noGrp="1"/>
          </p:cNvSpPr>
          <p:nvPr>
            <p:ph idx="1"/>
          </p:nvPr>
        </p:nvSpPr>
        <p:spPr>
          <a:xfrm>
            <a:off x="457200" y="1340768"/>
            <a:ext cx="8229600" cy="5328592"/>
          </a:xfrm>
        </p:spPr>
        <p:txBody>
          <a:bodyPr>
            <a:normAutofit fontScale="70000" lnSpcReduction="20000"/>
          </a:bodyPr>
          <a:lstStyle/>
          <a:p>
            <a:r>
              <a:rPr lang="es-CL" dirty="0" smtClean="0"/>
              <a:t>Podemos </a:t>
            </a:r>
            <a:r>
              <a:rPr lang="es-CL" dirty="0"/>
              <a:t>observar que la pedagogía de Dios es: si aprendemos a desprendernos de lo que tanto amamos, por amor a Dios, él nos bendecirá a través de aquello que tanto amamos. </a:t>
            </a:r>
          </a:p>
          <a:p>
            <a:r>
              <a:rPr lang="es-CL" dirty="0"/>
              <a:t>El poder sanador de la gracia de Dios se manifiesta en la fe que nace en la entrega a él. </a:t>
            </a:r>
          </a:p>
          <a:p>
            <a:r>
              <a:rPr lang="es-CL" dirty="0"/>
              <a:t>Dios  nos reclama ser el dueño y Señor de todas las dimensiones de nuestra vida, somos su propiedad. </a:t>
            </a:r>
          </a:p>
          <a:p>
            <a:r>
              <a:rPr lang="es-CL" dirty="0"/>
              <a:t>Dios nos pide que le amemos a él por sobre todas las cosas de este mundo, así como él nos ama a nosotros por sobre todas las cosas de este mundo. </a:t>
            </a:r>
          </a:p>
          <a:p>
            <a:r>
              <a:rPr lang="es-CL" dirty="0"/>
              <a:t>Con esta reciprocidad del amor correspondido, surge la fe inquebrantable que confía en el Dios que siempre proveerá.</a:t>
            </a:r>
          </a:p>
          <a:p>
            <a:r>
              <a:rPr lang="es-CL" dirty="0"/>
              <a:t>Abrahán, dejó el precedente de vivir bajo la gracia de Dios, pues él como padre tenía la autoridad patriarcal para matar a su hijo y no lo hizo.  </a:t>
            </a:r>
          </a:p>
          <a:p>
            <a:r>
              <a:rPr lang="es-CL" dirty="0"/>
              <a:t>Isaac vivió por la gracia de Dios, y su vida es el término de </a:t>
            </a:r>
            <a:r>
              <a:rPr lang="es-CL" dirty="0" err="1"/>
              <a:t>sacrificialismo</a:t>
            </a:r>
            <a:r>
              <a:rPr lang="es-CL" dirty="0"/>
              <a:t> humano en Israel.</a:t>
            </a:r>
          </a:p>
          <a:p>
            <a:endParaRPr lang="es-CL" dirty="0"/>
          </a:p>
        </p:txBody>
      </p:sp>
    </p:spTree>
    <p:extLst>
      <p:ext uri="{BB962C8B-B14F-4D97-AF65-F5344CB8AC3E}">
        <p14:creationId xmlns:p14="http://schemas.microsoft.com/office/powerpoint/2010/main" val="3620763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PREGUNTAS PARA EL DIÁLOGO</a:t>
            </a:r>
            <a:endParaRPr lang="es-CL" b="1" dirty="0"/>
          </a:p>
        </p:txBody>
      </p:sp>
      <p:sp>
        <p:nvSpPr>
          <p:cNvPr id="3" name="2 Marcador de contenido"/>
          <p:cNvSpPr>
            <a:spLocks noGrp="1"/>
          </p:cNvSpPr>
          <p:nvPr>
            <p:ph idx="1"/>
          </p:nvPr>
        </p:nvSpPr>
        <p:spPr/>
        <p:txBody>
          <a:bodyPr>
            <a:normAutofit fontScale="92500" lnSpcReduction="20000"/>
          </a:bodyPr>
          <a:lstStyle/>
          <a:p>
            <a:pPr marL="514350" indent="-514350">
              <a:buFont typeface="+mj-lt"/>
              <a:buAutoNum type="arabicPeriod"/>
            </a:pPr>
            <a:r>
              <a:rPr lang="es-CL" dirty="0" smtClean="0"/>
              <a:t>¿Qué </a:t>
            </a:r>
            <a:r>
              <a:rPr lang="es-CL" dirty="0"/>
              <a:t>significado tiene la promesa de Dios y la “solución” que busca Sara y Abraham en esta historia</a:t>
            </a:r>
            <a:r>
              <a:rPr lang="es-CL" dirty="0" smtClean="0"/>
              <a:t>?</a:t>
            </a:r>
          </a:p>
          <a:p>
            <a:pPr marL="514350" indent="-514350">
              <a:buFont typeface="+mj-lt"/>
              <a:buAutoNum type="arabicPeriod"/>
            </a:pPr>
            <a:r>
              <a:rPr lang="es-CL" dirty="0" smtClean="0"/>
              <a:t>¿Cuál </a:t>
            </a:r>
            <a:r>
              <a:rPr lang="es-CL" dirty="0"/>
              <a:t>es la relación entre Sara y Agar y cuáles son los resultados de ella</a:t>
            </a:r>
            <a:r>
              <a:rPr lang="es-CL" dirty="0" smtClean="0"/>
              <a:t>?</a:t>
            </a:r>
          </a:p>
          <a:p>
            <a:pPr marL="514350" indent="-514350">
              <a:buFont typeface="+mj-lt"/>
              <a:buAutoNum type="arabicPeriod"/>
            </a:pPr>
            <a:r>
              <a:rPr lang="es-CL" dirty="0" smtClean="0"/>
              <a:t>¿Cómo </a:t>
            </a:r>
            <a:r>
              <a:rPr lang="es-CL" dirty="0"/>
              <a:t>Dios prueba la fe de Abraham? </a:t>
            </a:r>
            <a:endParaRPr lang="es-CL" dirty="0" smtClean="0"/>
          </a:p>
          <a:p>
            <a:pPr marL="514350" indent="-514350">
              <a:buFont typeface="+mj-lt"/>
              <a:buAutoNum type="arabicPeriod"/>
            </a:pPr>
            <a:r>
              <a:rPr lang="es-CL" dirty="0" smtClean="0"/>
              <a:t>¿Por </a:t>
            </a:r>
            <a:r>
              <a:rPr lang="es-CL" dirty="0"/>
              <a:t>qué razón Abraham no sacrificó a su hijo Isaac</a:t>
            </a:r>
            <a:r>
              <a:rPr lang="es-CL" dirty="0" smtClean="0"/>
              <a:t>?</a:t>
            </a:r>
          </a:p>
          <a:p>
            <a:pPr marL="514350" indent="-514350">
              <a:buFont typeface="+mj-lt"/>
              <a:buAutoNum type="arabicPeriod"/>
            </a:pPr>
            <a:r>
              <a:rPr lang="es-CL" dirty="0" smtClean="0"/>
              <a:t>¿Qué </a:t>
            </a:r>
            <a:r>
              <a:rPr lang="es-CL" dirty="0"/>
              <a:t>relación tiene el concepto fe con desprenderse?</a:t>
            </a:r>
          </a:p>
          <a:p>
            <a:endParaRPr lang="es-CL" dirty="0"/>
          </a:p>
        </p:txBody>
      </p:sp>
    </p:spTree>
    <p:extLst>
      <p:ext uri="{BB962C8B-B14F-4D97-AF65-F5344CB8AC3E}">
        <p14:creationId xmlns:p14="http://schemas.microsoft.com/office/powerpoint/2010/main" val="15946737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1126</Words>
  <Application>Microsoft Office PowerPoint</Application>
  <PresentationFormat>Presentación en pantalla (4:3)</PresentationFormat>
  <Paragraphs>34</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LECCIÓN 12: ISAAC: EL CONFLICTO ENTRE EL HIJO DEL DEBER Y EL HIJO DE LA PROMESA . Texto bíblico: Génesis 22. - Texto áureo: Génesis 18.2-3. Domingo 19 de Mayo del 2019.</vt:lpstr>
      <vt:lpstr>CONSIDERACIONES PREVIAS </vt:lpstr>
      <vt:lpstr>UN RELATO CON CONTRADICCIONES </vt:lpstr>
      <vt:lpstr>DIOS PRUEBA LA FE DE ABRAHÁN (GN.22). </vt:lpstr>
      <vt:lpstr>Presentación de PowerPoint</vt:lpstr>
      <vt:lpstr>APRENDIZAJES PARA NUESTRA FE </vt:lpstr>
      <vt:lpstr>LA PEDAGOGÍA DE DIOS</vt:lpstr>
      <vt:lpstr>PREGUNTAS PARA EL DIÁLOGO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12: ISAAC: EL CONFLICTO ENTRE EL HIJO DEL DEBER Y EL HIJO DE LA PROMESA . Texto bíblico: Génesis 22. - Texto áureo: Génesis 18.2-3. Domingo 19 de Mayo del 2019.</dc:title>
  <dc:creator>Secretaria Eclesiástica IMECH</dc:creator>
  <cp:lastModifiedBy>Secretaria Eclesiástica IMECH</cp:lastModifiedBy>
  <cp:revision>1</cp:revision>
  <dcterms:created xsi:type="dcterms:W3CDTF">2019-05-15T14:37:48Z</dcterms:created>
  <dcterms:modified xsi:type="dcterms:W3CDTF">2019-05-15T14:46:07Z</dcterms:modified>
</cp:coreProperties>
</file>