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497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470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8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21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428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31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0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853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755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83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43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51A7-88E5-429B-82A7-87C4B18F8089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500B-ABE0-4905-A998-C2217C6582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3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105400"/>
            <a:ext cx="8424936" cy="1752600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LOS PATRIARCAS Y LAS MATRIARCAS</a:t>
            </a:r>
            <a:endParaRPr lang="es-CL" dirty="0">
              <a:solidFill>
                <a:srgbClr val="FF0000"/>
              </a:solidFill>
            </a:endParaRPr>
          </a:p>
          <a:p>
            <a:r>
              <a:rPr lang="es-CL" sz="2600" dirty="0">
                <a:solidFill>
                  <a:srgbClr val="FF0000"/>
                </a:solidFill>
              </a:rPr>
              <a:t>Texto bíblico: Génesis </a:t>
            </a:r>
            <a:r>
              <a:rPr lang="es-CL" sz="2600" dirty="0" smtClean="0">
                <a:solidFill>
                  <a:srgbClr val="FF0000"/>
                </a:solidFill>
              </a:rPr>
              <a:t>12.1-9.- Texto </a:t>
            </a:r>
            <a:r>
              <a:rPr lang="es-CL" sz="2600" dirty="0">
                <a:solidFill>
                  <a:srgbClr val="FF0000"/>
                </a:solidFill>
              </a:rPr>
              <a:t>áureo: Génesis 12.1-2.</a:t>
            </a:r>
          </a:p>
          <a:p>
            <a:r>
              <a:rPr lang="es-CL" sz="2400" b="1" dirty="0">
                <a:solidFill>
                  <a:srgbClr val="FF0000"/>
                </a:solidFill>
              </a:rPr>
              <a:t>Domingo 28 de Abril del 2019</a:t>
            </a:r>
            <a:r>
              <a:rPr lang="es-CL" sz="2400" b="1" dirty="0" smtClean="0">
                <a:solidFill>
                  <a:srgbClr val="FF0000"/>
                </a:solidFill>
              </a:rPr>
              <a:t>.</a:t>
            </a:r>
            <a:endParaRPr lang="es-CL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6534" r="2415" b="5398"/>
          <a:stretch/>
        </p:blipFill>
        <p:spPr>
          <a:xfrm>
            <a:off x="6758461" y="1052736"/>
            <a:ext cx="2385539" cy="13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u="sng" dirty="0" smtClean="0"/>
              <a:t>Ubiquémonos en la historia bíblica: </a:t>
            </a:r>
            <a:endParaRPr lang="es-CL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/>
          <a:stretch/>
        </p:blipFill>
        <p:spPr bwMode="auto">
          <a:xfrm>
            <a:off x="467544" y="1268760"/>
            <a:ext cx="8424936" cy="517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5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¿Por qué los relatos de los patriarcas?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s-CL" dirty="0"/>
              <a:t>En este punto </a:t>
            </a:r>
            <a:r>
              <a:rPr lang="es-CL" b="1" u="sng" dirty="0"/>
              <a:t>comienzan la historia y las tradiciones del pueblo. </a:t>
            </a:r>
            <a:r>
              <a:rPr lang="es-CL" dirty="0"/>
              <a:t>A través de leyendas, aventuras y sagas sobre personajes antiguos, muchos grupos humanos, unos más grandes, otros más pequeños, se fueron </a:t>
            </a:r>
            <a:r>
              <a:rPr lang="es-CL" dirty="0" err="1"/>
              <a:t>conﬁgurando</a:t>
            </a:r>
            <a:r>
              <a:rPr lang="es-CL" dirty="0"/>
              <a:t> como un pueblo, como una única familia procedente de un único tronco, Abrahán, padre de todos. </a:t>
            </a:r>
          </a:p>
          <a:p>
            <a:r>
              <a:rPr lang="es-CL" b="1" u="sng" dirty="0"/>
              <a:t>En los momentos críticos por los que pasaron estos «descendientes» de Abrahán recurrían a las tradiciones </a:t>
            </a:r>
            <a:r>
              <a:rPr lang="es-CL" dirty="0"/>
              <a:t>sobre sus padres, a sus acciones y aventuras en uno u otro lugar del territorio, a sus palabras y, sobre todo, a las situaciones concretas en las que transmitieron aquello que movió a Abrahán a salir de su tierra y de su parentela para establecerse en Canaán:</a:t>
            </a:r>
            <a:r>
              <a:rPr lang="es-CL" b="1" u="sng" dirty="0"/>
              <a:t> la promesa de Dios y su bendición. </a:t>
            </a:r>
          </a:p>
          <a:p>
            <a:r>
              <a:rPr lang="es-CL" dirty="0"/>
              <a:t>En términos muy simples podríamos decir que, </a:t>
            </a:r>
            <a:r>
              <a:rPr lang="es-CL" b="1" u="sng" dirty="0"/>
              <a:t>con esta herramienta, el pueblo tenía con qué juzgar los hechos y a sus protagonistas: cuando se ajustaron al plan divino de justicia y de vida</a:t>
            </a:r>
            <a:r>
              <a:rPr lang="es-CL" dirty="0"/>
              <a:t>, las cosas funcionaron muy bien; pero cuando se dejaron atrapar por el egoísmo, la codicia y la sed de poder y de dominio, la historia tomó otro rumbo, aunque no se vieran al instante los resultados negativos. He ahí por qué la Biblia nunca oculta los comportamientos negativos o contrarios a la voluntad divina de ninguno de sus personajes, ni siquiera de </a:t>
            </a:r>
            <a:r>
              <a:rPr lang="es-CL" dirty="0" err="1"/>
              <a:t>ﬁguras</a:t>
            </a:r>
            <a:r>
              <a:rPr lang="es-CL" dirty="0"/>
              <a:t> tan venerables como los patriarcas.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04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Algunas cosas a considerar: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L" dirty="0"/>
              <a:t>Antes de la formación del pueblo de Israel y su llegada a Canaán, un grupo de sus antepasados fue errante, nómada, peregrino. </a:t>
            </a:r>
          </a:p>
          <a:p>
            <a:r>
              <a:rPr lang="es-CL" dirty="0"/>
              <a:t>Vivieron aproximadamente desde el 1800 al 1600 a.C. </a:t>
            </a:r>
          </a:p>
          <a:p>
            <a:r>
              <a:rPr lang="es-CL" dirty="0"/>
              <a:t>Fue la época de los padres y madres antiguos: Abrahán, Sara y Agar, Isaac y Rebeca, Jacob, Lía y Raquel.</a:t>
            </a:r>
          </a:p>
          <a:p>
            <a:r>
              <a:rPr lang="es-CL" dirty="0"/>
              <a:t>Su actividad básica era el pastoreo de rebaños de ovejas en la zona de la Media Luna fértil que formaban Mesopotamia, Canaán y Egipto. </a:t>
            </a:r>
          </a:p>
          <a:p>
            <a:r>
              <a:rPr lang="es-CL" dirty="0"/>
              <a:t>Como no eran dueños de la tierra, tenían que movilizarse en busca de pasto. </a:t>
            </a:r>
          </a:p>
          <a:p>
            <a:r>
              <a:rPr lang="es-CL" dirty="0"/>
              <a:t>En su peregrinar muchas veces tenían conflictos con otras tribus </a:t>
            </a:r>
            <a:r>
              <a:rPr lang="es-CL" dirty="0" err="1"/>
              <a:t>seminómadas</a:t>
            </a:r>
            <a:r>
              <a:rPr lang="es-CL" dirty="0"/>
              <a:t> y con habitantes de la ciudad, quienes veían en estos pastores gente que atentaba contra sus tierras y cultivos.</a:t>
            </a:r>
          </a:p>
          <a:p>
            <a:r>
              <a:rPr lang="es-CL" dirty="0"/>
              <a:t>Cuando el ganado había pastado un buen tiempo en algún lugar, se disponían a emprender el viaje, pero antes celebraban una fiesta de paso, que consistía en sacrificar un corderito y compartirlo comunitariamente. </a:t>
            </a:r>
          </a:p>
          <a:p>
            <a:r>
              <a:rPr lang="es-CL" dirty="0"/>
              <a:t>El estilo de familia era ampliada, con el padre a la cabeza, junto a él su esposa, trabajadores, hijos e hijas, nietos y nietas ¡mucha gente! Setenta a cien miembros de familia. El conjunto de familias formaba un clan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935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 smtClean="0"/>
              <a:t>LA MEDIA LUNA FÉRTIL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 r="41515"/>
          <a:stretch/>
        </p:blipFill>
        <p:spPr bwMode="auto">
          <a:xfrm>
            <a:off x="1619672" y="1340768"/>
            <a:ext cx="5904656" cy="540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33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El Dios de las promesas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Estos pequeños clanes, cuando pasaban hambre, se acercaban a las orillas del río Nilo, cubiertas de pastos y sembríos, y a veces eran capturados por el ejército del Faraón quedando como esclavos. </a:t>
            </a:r>
          </a:p>
          <a:p>
            <a:r>
              <a:rPr lang="es-CL" dirty="0"/>
              <a:t>Experimentan al Dios de la promesa que les dice “ve a la tierra que yo te indicaré… Yo haré de ti un gran pueblo” (</a:t>
            </a:r>
            <a:r>
              <a:rPr lang="es-CL" dirty="0" err="1"/>
              <a:t>Gén</a:t>
            </a:r>
            <a:r>
              <a:rPr lang="es-CL" dirty="0"/>
              <a:t> 12,2). Sienten que Dios camina con ellos. </a:t>
            </a:r>
          </a:p>
          <a:p>
            <a:r>
              <a:rPr lang="es-CL" dirty="0"/>
              <a:t>Cuando plantaban sus carpas, allí estaba Dios y cuando iban de viaje, también viajaba con ellos. Así, el sueño que movió la vida de los antepasados de Israel fue la búsqueda de tierra para trabajar y una descendencia segura para vivir.</a:t>
            </a:r>
          </a:p>
          <a:p>
            <a:r>
              <a:rPr lang="es-CL" dirty="0"/>
              <a:t>Por eso, la promesa de tierra y pueblo era la mejor oferta que se les podía hacer a estos pueblos. De su vida y obras el pueblo guardó recuerdos muy borrosos, llamados sagas, que están registradas en </a:t>
            </a:r>
            <a:r>
              <a:rPr lang="es-CL" dirty="0" err="1" smtClean="0"/>
              <a:t>Gén</a:t>
            </a:r>
            <a:r>
              <a:rPr lang="es-CL" dirty="0" smtClean="0"/>
              <a:t>. </a:t>
            </a:r>
            <a:r>
              <a:rPr lang="es-CL" dirty="0"/>
              <a:t>12-50.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257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LECTURA DE TEXTOS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 smtClean="0"/>
              <a:t>Se </a:t>
            </a:r>
            <a:r>
              <a:rPr lang="es-CL" dirty="0"/>
              <a:t>reparten los textos bíblicos entre los integrantes de la clase y cada uno lee y reflexiona su texto en silencio. </a:t>
            </a:r>
          </a:p>
          <a:p>
            <a:pPr lvl="0"/>
            <a:r>
              <a:rPr lang="es-CL" b="1" dirty="0"/>
              <a:t>El llamado de Abrahán y su fe obediente: </a:t>
            </a:r>
            <a:r>
              <a:rPr lang="es-CL" dirty="0" err="1"/>
              <a:t>Gén</a:t>
            </a:r>
            <a:r>
              <a:rPr lang="es-CL" dirty="0"/>
              <a:t> 12,1-9.</a:t>
            </a:r>
          </a:p>
          <a:p>
            <a:pPr lvl="0"/>
            <a:r>
              <a:rPr lang="es-CL" b="1" dirty="0"/>
              <a:t>Lot y Abrahán se separan: </a:t>
            </a:r>
            <a:r>
              <a:rPr lang="es-CL" dirty="0" err="1"/>
              <a:t>Gén</a:t>
            </a:r>
            <a:r>
              <a:rPr lang="es-CL" dirty="0"/>
              <a:t> 13,1-12. </a:t>
            </a:r>
          </a:p>
          <a:p>
            <a:pPr lvl="0"/>
            <a:r>
              <a:rPr lang="es-CL" b="1" dirty="0"/>
              <a:t>La promesa de Dios: pueblo y tierra: </a:t>
            </a:r>
            <a:r>
              <a:rPr lang="es-CL" dirty="0" err="1"/>
              <a:t>Gén</a:t>
            </a:r>
            <a:r>
              <a:rPr lang="es-CL" dirty="0"/>
              <a:t> 15,1-7. </a:t>
            </a:r>
          </a:p>
          <a:p>
            <a:pPr lvl="0"/>
            <a:r>
              <a:rPr lang="es-CL" b="1" dirty="0"/>
              <a:t>Nacimiento de Isaac y su sacrificio: </a:t>
            </a:r>
            <a:r>
              <a:rPr lang="es-CL" dirty="0" err="1"/>
              <a:t>Gén</a:t>
            </a:r>
            <a:r>
              <a:rPr lang="es-CL" dirty="0"/>
              <a:t> 21,1-7; 22,1-9.</a:t>
            </a:r>
          </a:p>
          <a:p>
            <a:r>
              <a:rPr lang="es-CL" b="1" dirty="0"/>
              <a:t>Jacob lucha con Dios: </a:t>
            </a:r>
            <a:r>
              <a:rPr lang="es-CL" dirty="0" err="1"/>
              <a:t>Gén</a:t>
            </a:r>
            <a:r>
              <a:rPr lang="es-CL" dirty="0"/>
              <a:t> 32,23-32.</a:t>
            </a:r>
          </a:p>
        </p:txBody>
      </p:sp>
    </p:spTree>
    <p:extLst>
      <p:ext uri="{BB962C8B-B14F-4D97-AF65-F5344CB8AC3E}">
        <p14:creationId xmlns:p14="http://schemas.microsoft.com/office/powerpoint/2010/main" val="298565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PREGUNTAS PARA EL DIÁLOGO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CL" b="1" dirty="0"/>
              <a:t>¿Cómo era la vida de los patriarcas y matriarcas?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b="1" dirty="0"/>
              <a:t>¿Cuál es su experiencia de Dios?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b="1" dirty="0"/>
              <a:t>¿Cuál era su sueño?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b="1" dirty="0"/>
              <a:t>Hoy, ¿quiénes se parecen a los patriarcas y por qué?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L" b="1" dirty="0"/>
              <a:t>¿A qué nos compromete la experiencia de Dios de los patriarcas?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0779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821</Words>
  <Application>Microsoft Office PowerPoint</Application>
  <PresentationFormat>Presentación en pantalla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Ubiquémonos en la historia bíblica: </vt:lpstr>
      <vt:lpstr>¿Por qué los relatos de los patriarcas?</vt:lpstr>
      <vt:lpstr>Algunas cosas a considerar:</vt:lpstr>
      <vt:lpstr>LA MEDIA LUNA FÉRTIL</vt:lpstr>
      <vt:lpstr>El Dios de las promesas</vt:lpstr>
      <vt:lpstr>LECTURA DE TEXTOS</vt:lpstr>
      <vt:lpstr>PREGUNTAS PARA EL DIÁLOGO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Ulloa</dc:creator>
  <cp:lastModifiedBy>Miguel Ulloa</cp:lastModifiedBy>
  <cp:revision>4</cp:revision>
  <dcterms:created xsi:type="dcterms:W3CDTF">2019-04-23T19:37:40Z</dcterms:created>
  <dcterms:modified xsi:type="dcterms:W3CDTF">2019-04-23T19:58:45Z</dcterms:modified>
</cp:coreProperties>
</file>