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007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707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23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488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645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508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2539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874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299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077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983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7DEB-1A5E-4940-83B6-227730D6188F}" type="datetimeFigureOut">
              <a:rPr lang="es-CL" smtClean="0"/>
              <a:t>15-08-2019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C861D-2131-40E7-BC23-204CF0F3EC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442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6534" r="2415" b="5398"/>
          <a:stretch/>
        </p:blipFill>
        <p:spPr>
          <a:xfrm>
            <a:off x="179512" y="5445224"/>
            <a:ext cx="1965121" cy="1080120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3119" y="5373216"/>
            <a:ext cx="7520880" cy="1752600"/>
          </a:xfrm>
        </p:spPr>
        <p:txBody>
          <a:bodyPr>
            <a:normAutofit/>
          </a:bodyPr>
          <a:lstStyle/>
          <a:p>
            <a:r>
              <a:rPr lang="es-CL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LECCIÓN 3</a:t>
            </a:r>
          </a:p>
          <a:p>
            <a:r>
              <a:rPr lang="es-CL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DÉBORA, JUEZA DE ISRAEL</a:t>
            </a:r>
          </a:p>
          <a:p>
            <a:r>
              <a:rPr lang="es-CL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Texto bíblico: Jueces 4. - Texto áureo: Jueces 4:6.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24" y="1991"/>
            <a:ext cx="9176823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7862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latin typeface="Verdana" pitchFamily="34" charset="0"/>
                <a:ea typeface="Verdana" pitchFamily="34" charset="0"/>
              </a:rPr>
              <a:t>Asuntos Introductorios</a:t>
            </a:r>
            <a:endParaRPr lang="es-CL" b="1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CL" dirty="0" smtClean="0">
                <a:latin typeface="Verdana" pitchFamily="34" charset="0"/>
                <a:ea typeface="Verdana" pitchFamily="34" charset="0"/>
              </a:rPr>
              <a:t>El libro de Jueces nos habla del pueblo ya establecido. </a:t>
            </a:r>
          </a:p>
          <a:p>
            <a:pPr algn="just"/>
            <a:r>
              <a:rPr lang="es-CL" dirty="0" smtClean="0">
                <a:latin typeface="Verdana" pitchFamily="34" charset="0"/>
                <a:ea typeface="Verdana" pitchFamily="34" charset="0"/>
              </a:rPr>
              <a:t>Mientras el libro de Josué se centra en una persona, este otro se reparte entre muchos protagonistas sucesivos, llamado jueces. </a:t>
            </a:r>
          </a:p>
          <a:p>
            <a:pPr algn="just"/>
            <a:r>
              <a:rPr lang="es-CL" dirty="0" smtClean="0">
                <a:latin typeface="Verdana" pitchFamily="34" charset="0"/>
                <a:ea typeface="Verdana" pitchFamily="34" charset="0"/>
              </a:rPr>
              <a:t>El juez es una persona que dirige, gobierna al pueblo en el nombre de Dios, no sólo en el ámbito religioso sino también en el moral, económico y político. </a:t>
            </a:r>
          </a:p>
          <a:p>
            <a:pPr algn="just"/>
            <a:r>
              <a:rPr lang="es-CL" dirty="0" smtClean="0">
                <a:latin typeface="Verdana" pitchFamily="34" charset="0"/>
                <a:ea typeface="Verdana" pitchFamily="34" charset="0"/>
              </a:rPr>
              <a:t>En este libro nos encontramos con los llamados jueces mayores y jueces menores, llamados así de acuerdo a la magnitud de su gobierno, de su obra.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9654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b="1" dirty="0">
                <a:latin typeface="Verdana" pitchFamily="34" charset="0"/>
                <a:ea typeface="Verdana" pitchFamily="34" charset="0"/>
              </a:rPr>
              <a:t>Diálogo Introductorio:</a:t>
            </a:r>
          </a:p>
          <a:p>
            <a:endParaRPr lang="es-CL" dirty="0" smtClean="0">
              <a:latin typeface="Verdana" pitchFamily="34" charset="0"/>
              <a:ea typeface="Verdana" pitchFamily="34" charset="0"/>
            </a:endParaRPr>
          </a:p>
          <a:p>
            <a:r>
              <a:rPr lang="es-CL" dirty="0" smtClean="0">
                <a:latin typeface="Verdana" pitchFamily="34" charset="0"/>
                <a:ea typeface="Verdana" pitchFamily="34" charset="0"/>
              </a:rPr>
              <a:t>¿</a:t>
            </a:r>
            <a:r>
              <a:rPr lang="es-CL" dirty="0">
                <a:latin typeface="Verdana" pitchFamily="34" charset="0"/>
                <a:ea typeface="Verdana" pitchFamily="34" charset="0"/>
              </a:rPr>
              <a:t>Conoce o recuerda el nombre de algún juez nombrado en este libro? </a:t>
            </a:r>
            <a:endParaRPr lang="es-CL" dirty="0" smtClean="0">
              <a:latin typeface="Verdana" pitchFamily="34" charset="0"/>
              <a:ea typeface="Verdana" pitchFamily="34" charset="0"/>
            </a:endParaRPr>
          </a:p>
          <a:p>
            <a:r>
              <a:rPr lang="es-CL" dirty="0" smtClean="0">
                <a:latin typeface="Verdana" pitchFamily="34" charset="0"/>
                <a:ea typeface="Verdana" pitchFamily="34" charset="0"/>
              </a:rPr>
              <a:t>¿</a:t>
            </a:r>
            <a:r>
              <a:rPr lang="es-CL" dirty="0">
                <a:latin typeface="Verdana" pitchFamily="34" charset="0"/>
                <a:ea typeface="Verdana" pitchFamily="34" charset="0"/>
              </a:rPr>
              <a:t>Hay mujeres juezas, en este libro?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93296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L" dirty="0">
                <a:latin typeface="Verdana" pitchFamily="34" charset="0"/>
                <a:ea typeface="Verdana" pitchFamily="34" charset="0"/>
              </a:rPr>
              <a:t>Estos son los Jueces mencionados en este libro:</a:t>
            </a:r>
          </a:p>
          <a:p>
            <a:r>
              <a:rPr lang="es-CL" b="1" dirty="0" smtClean="0">
                <a:latin typeface="Verdana" pitchFamily="34" charset="0"/>
                <a:ea typeface="Verdana" pitchFamily="34" charset="0"/>
              </a:rPr>
              <a:t>Otoniel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3:7-11</a:t>
            </a:r>
          </a:p>
          <a:p>
            <a:r>
              <a:rPr lang="es-CL" b="1" dirty="0" err="1" smtClean="0">
                <a:latin typeface="Verdana" pitchFamily="34" charset="0"/>
                <a:ea typeface="Verdana" pitchFamily="34" charset="0"/>
              </a:rPr>
              <a:t>Aod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3:12-30</a:t>
            </a:r>
          </a:p>
          <a:p>
            <a:r>
              <a:rPr lang="es-CL" b="1" dirty="0" err="1" smtClean="0">
                <a:latin typeface="Verdana" pitchFamily="34" charset="0"/>
                <a:ea typeface="Verdana" pitchFamily="34" charset="0"/>
              </a:rPr>
              <a:t>Samgar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3:31</a:t>
            </a:r>
          </a:p>
          <a:p>
            <a:r>
              <a:rPr lang="es-CL" b="1" dirty="0" smtClean="0">
                <a:latin typeface="Verdana" pitchFamily="34" charset="0"/>
                <a:ea typeface="Verdana" pitchFamily="34" charset="0"/>
              </a:rPr>
              <a:t>Débora 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y </a:t>
            </a:r>
            <a:r>
              <a:rPr lang="es-CL" b="1" dirty="0" err="1">
                <a:latin typeface="Verdana" pitchFamily="34" charset="0"/>
                <a:ea typeface="Verdana" pitchFamily="34" charset="0"/>
              </a:rPr>
              <a:t>Barac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Cap. 4-5</a:t>
            </a:r>
          </a:p>
          <a:p>
            <a:r>
              <a:rPr lang="es-CL" b="1" dirty="0" smtClean="0">
                <a:latin typeface="Verdana" pitchFamily="34" charset="0"/>
                <a:ea typeface="Verdana" pitchFamily="34" charset="0"/>
              </a:rPr>
              <a:t>Gedeón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Cap. 6-8</a:t>
            </a:r>
          </a:p>
          <a:p>
            <a:r>
              <a:rPr lang="es-CL" b="1" dirty="0" err="1" smtClean="0">
                <a:latin typeface="Verdana" pitchFamily="34" charset="0"/>
                <a:ea typeface="Verdana" pitchFamily="34" charset="0"/>
              </a:rPr>
              <a:t>Abimelec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Cap. 9</a:t>
            </a:r>
          </a:p>
          <a:p>
            <a:r>
              <a:rPr lang="es-CL" b="1" dirty="0" smtClean="0">
                <a:latin typeface="Verdana" pitchFamily="34" charset="0"/>
                <a:ea typeface="Verdana" pitchFamily="34" charset="0"/>
              </a:rPr>
              <a:t>Tola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10:1-2</a:t>
            </a:r>
          </a:p>
          <a:p>
            <a:r>
              <a:rPr lang="es-CL" b="1" dirty="0" smtClean="0">
                <a:latin typeface="Verdana" pitchFamily="34" charset="0"/>
                <a:ea typeface="Verdana" pitchFamily="34" charset="0"/>
              </a:rPr>
              <a:t>Jair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10:3-5</a:t>
            </a:r>
          </a:p>
          <a:p>
            <a:r>
              <a:rPr lang="es-CL" b="1" dirty="0" err="1" smtClean="0">
                <a:latin typeface="Verdana" pitchFamily="34" charset="0"/>
                <a:ea typeface="Verdana" pitchFamily="34" charset="0"/>
              </a:rPr>
              <a:t>Jefté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10:6 hasta 12:7</a:t>
            </a:r>
          </a:p>
          <a:p>
            <a:r>
              <a:rPr lang="es-CL" b="1" dirty="0" err="1" smtClean="0">
                <a:latin typeface="Verdana" pitchFamily="34" charset="0"/>
                <a:ea typeface="Verdana" pitchFamily="34" charset="0"/>
              </a:rPr>
              <a:t>Ibzán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12:8-10</a:t>
            </a:r>
          </a:p>
          <a:p>
            <a:r>
              <a:rPr lang="es-CL" b="1" dirty="0" err="1" smtClean="0">
                <a:latin typeface="Verdana" pitchFamily="34" charset="0"/>
                <a:ea typeface="Verdana" pitchFamily="34" charset="0"/>
              </a:rPr>
              <a:t>Elón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12:11-12</a:t>
            </a:r>
          </a:p>
          <a:p>
            <a:r>
              <a:rPr lang="es-CL" b="1" dirty="0" smtClean="0">
                <a:latin typeface="Verdana" pitchFamily="34" charset="0"/>
                <a:ea typeface="Verdana" pitchFamily="34" charset="0"/>
              </a:rPr>
              <a:t>Abdón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12:13-15</a:t>
            </a:r>
          </a:p>
          <a:p>
            <a:r>
              <a:rPr lang="es-CL" b="1" dirty="0" smtClean="0">
                <a:latin typeface="Verdana" pitchFamily="34" charset="0"/>
                <a:ea typeface="Verdana" pitchFamily="34" charset="0"/>
              </a:rPr>
              <a:t>Sansón</a:t>
            </a:r>
            <a:r>
              <a:rPr lang="es-CL" b="1" dirty="0">
                <a:latin typeface="Verdana" pitchFamily="34" charset="0"/>
                <a:ea typeface="Verdana" pitchFamily="34" charset="0"/>
              </a:rPr>
              <a:t>: Cap. 13-16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0520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 smtClean="0">
                <a:latin typeface="Verdana" pitchFamily="34" charset="0"/>
                <a:ea typeface="Verdana" pitchFamily="34" charset="0"/>
              </a:rPr>
              <a:t>LOS JUECES </a:t>
            </a:r>
            <a:endParaRPr lang="es-CL" b="1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sz="2000" dirty="0" smtClean="0">
                <a:latin typeface="Verdana" pitchFamily="34" charset="0"/>
                <a:ea typeface="Verdana" pitchFamily="34" charset="0"/>
              </a:rPr>
              <a:t>Partamos </a:t>
            </a:r>
            <a:r>
              <a:rPr lang="es-CL" sz="2000" dirty="0">
                <a:latin typeface="Verdana" pitchFamily="34" charset="0"/>
                <a:ea typeface="Verdana" pitchFamily="34" charset="0"/>
              </a:rPr>
              <a:t>afirmando que en el libro de los Jueces se repite una constante, a modo de círculo vicioso:</a:t>
            </a:r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348878"/>
            <a:ext cx="5328592" cy="4367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972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88640"/>
            <a:ext cx="8496944" cy="684076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CL" b="1" dirty="0">
                <a:latin typeface="Verdana" pitchFamily="34" charset="0"/>
                <a:ea typeface="Verdana" pitchFamily="34" charset="0"/>
              </a:rPr>
              <a:t>El pueblo se aleja de Dios voluntariamente: </a:t>
            </a:r>
            <a:r>
              <a:rPr lang="es-CL" dirty="0">
                <a:latin typeface="Verdana" pitchFamily="34" charset="0"/>
                <a:ea typeface="Verdana" pitchFamily="34" charset="0"/>
              </a:rPr>
              <a:t>Dice el relato que “Después de la muerte de </a:t>
            </a:r>
            <a:r>
              <a:rPr lang="es-CL" dirty="0" err="1">
                <a:latin typeface="Verdana" pitchFamily="34" charset="0"/>
                <a:ea typeface="Verdana" pitchFamily="34" charset="0"/>
              </a:rPr>
              <a:t>Aod</a:t>
            </a:r>
            <a:r>
              <a:rPr lang="es-CL" dirty="0">
                <a:latin typeface="Verdana" pitchFamily="34" charset="0"/>
                <a:ea typeface="Verdana" pitchFamily="34" charset="0"/>
              </a:rPr>
              <a:t>, los hijos de Israel volvieron a hacer lo malo ante los ojos de Jehová” (v.1). La tentación a alejarse de Dios es y será una constante en cada creyente.</a:t>
            </a:r>
          </a:p>
          <a:p>
            <a:pPr algn="just"/>
            <a:r>
              <a:rPr lang="es-CL" b="1" dirty="0">
                <a:latin typeface="Verdana" pitchFamily="34" charset="0"/>
                <a:ea typeface="Verdana" pitchFamily="34" charset="0"/>
              </a:rPr>
              <a:t>El pueblo sufre las consecuencias de su alejamiento de Dios:</a:t>
            </a:r>
            <a:r>
              <a:rPr lang="es-CL" dirty="0">
                <a:latin typeface="Verdana" pitchFamily="34" charset="0"/>
                <a:ea typeface="Verdana" pitchFamily="34" charset="0"/>
              </a:rPr>
              <a:t> El relato es fuerte porque dice que Dios “vendió” al pueblo (v.2). Ahora el dueño del pueblo de Dios es un pueblo pagano. Aquí aparece en escena </a:t>
            </a:r>
            <a:r>
              <a:rPr lang="es-CL" dirty="0" err="1">
                <a:latin typeface="Verdana" pitchFamily="34" charset="0"/>
                <a:ea typeface="Verdana" pitchFamily="34" charset="0"/>
              </a:rPr>
              <a:t>Sísara</a:t>
            </a:r>
            <a:r>
              <a:rPr lang="es-CL" dirty="0">
                <a:latin typeface="Verdana" pitchFamily="34" charset="0"/>
                <a:ea typeface="Verdana" pitchFamily="34" charset="0"/>
              </a:rPr>
              <a:t>, el capitán del ejército, dueño ahora del pueblo de Dios. Alejarse de Dios trae consecuencias. </a:t>
            </a:r>
          </a:p>
          <a:p>
            <a:pPr algn="just"/>
            <a:r>
              <a:rPr lang="es-CL" b="1" dirty="0">
                <a:latin typeface="Verdana" pitchFamily="34" charset="0"/>
                <a:ea typeface="Verdana" pitchFamily="34" charset="0"/>
              </a:rPr>
              <a:t>El pueblo clama a Dios misericordia: </a:t>
            </a:r>
            <a:r>
              <a:rPr lang="es-CL" dirty="0">
                <a:latin typeface="Verdana" pitchFamily="34" charset="0"/>
                <a:ea typeface="Verdana" pitchFamily="34" charset="0"/>
              </a:rPr>
              <a:t>El pueblo de Dios descubre que el camino para reconciliarse con Dios es orar, clamar pidiendo misericordia al Señor que han engañado: “Entonces los hijos de Israel clamaron a Jehová…” (v.3). La oración – clamor  es clave para volvernos al Señor pidiendo misericordia. </a:t>
            </a:r>
          </a:p>
          <a:p>
            <a:pPr algn="just"/>
            <a:r>
              <a:rPr lang="es-CL" b="1" dirty="0">
                <a:latin typeface="Verdana" pitchFamily="34" charset="0"/>
                <a:ea typeface="Verdana" pitchFamily="34" charset="0"/>
              </a:rPr>
              <a:t>El pueblo, por misericordia, recibe un nuevo juez para que les guíe en los caminos del Señor:</a:t>
            </a:r>
            <a:r>
              <a:rPr lang="es-CL" dirty="0">
                <a:latin typeface="Verdana" pitchFamily="34" charset="0"/>
                <a:ea typeface="Verdana" pitchFamily="34" charset="0"/>
              </a:rPr>
              <a:t> Es en este momento donde aparecen los jueces en Israel, luego de haberse alejado de Dios, Dios envía un nuevo juez: “Entonces clamaron los hijos de Israel a Jehová; y Jehová levantó un libertador…” (3:9); “Y clamaron los hijos de Israel a Jehová; y Jehová levantó un libertador…” (3:15). 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En los últimos versos del texto de hoy (v.15-24) se finaliza con la muerte de </a:t>
            </a:r>
            <a:r>
              <a:rPr lang="es-CL" dirty="0" err="1" smtClean="0">
                <a:latin typeface="Verdana" pitchFamily="34" charset="0"/>
                <a:ea typeface="Verdana" pitchFamily="34" charset="0"/>
              </a:rPr>
              <a:t>Sísara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 de manos de una mujer pagana.</a:t>
            </a:r>
            <a:endParaRPr lang="es-CL" dirty="0">
              <a:latin typeface="Verdana" pitchFamily="34" charset="0"/>
              <a:ea typeface="Verdana" pitchFamily="34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3700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2945"/>
            <a:ext cx="8229600" cy="1143000"/>
          </a:xfrm>
        </p:spPr>
        <p:txBody>
          <a:bodyPr>
            <a:normAutofit/>
          </a:bodyPr>
          <a:lstStyle/>
          <a:p>
            <a:r>
              <a:rPr lang="es-CL" b="1" dirty="0" smtClean="0">
                <a:latin typeface="Verdana" pitchFamily="34" charset="0"/>
                <a:ea typeface="Verdana" pitchFamily="34" charset="0"/>
              </a:rPr>
              <a:t>DÉBORA  </a:t>
            </a:r>
            <a:endParaRPr lang="es-CL" b="1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70185"/>
            <a:ext cx="8496944" cy="597666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CL" b="1" dirty="0" smtClean="0">
                <a:latin typeface="Verdana" pitchFamily="34" charset="0"/>
                <a:ea typeface="Verdana" pitchFamily="34" charset="0"/>
              </a:rPr>
              <a:t>Era una mujer sabia, pues gobernaba a Israel… 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“Gobernaba en aquel tiempo…” (v.4).</a:t>
            </a:r>
          </a:p>
          <a:p>
            <a:pPr algn="just"/>
            <a:r>
              <a:rPr lang="es-CL" b="1" dirty="0" smtClean="0">
                <a:latin typeface="Verdana" pitchFamily="34" charset="0"/>
                <a:ea typeface="Verdana" pitchFamily="34" charset="0"/>
              </a:rPr>
              <a:t>Era una mujer profetiza…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 “Débora, profetiza” (v.4). </a:t>
            </a:r>
          </a:p>
          <a:p>
            <a:pPr algn="just"/>
            <a:r>
              <a:rPr lang="es-CL" b="1" dirty="0" smtClean="0">
                <a:latin typeface="Verdana" pitchFamily="34" charset="0"/>
                <a:ea typeface="Verdana" pitchFamily="34" charset="0"/>
              </a:rPr>
              <a:t>Era una mujer que juzgaba los casos del pueblo: 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“… los hijos de Israel subían a ella a juicio” (v.5).</a:t>
            </a:r>
          </a:p>
          <a:p>
            <a:pPr algn="just"/>
            <a:r>
              <a:rPr lang="es-CL" b="1" dirty="0" smtClean="0">
                <a:latin typeface="Verdana" pitchFamily="34" charset="0"/>
                <a:ea typeface="Verdana" pitchFamily="34" charset="0"/>
              </a:rPr>
              <a:t>Era una mujer que llamaba la atención y lideraba la resistencia armada: 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“…ella envió a llamar a </a:t>
            </a:r>
            <a:r>
              <a:rPr lang="es-CL" dirty="0" err="1" smtClean="0">
                <a:latin typeface="Verdana" pitchFamily="34" charset="0"/>
                <a:ea typeface="Verdana" pitchFamily="34" charset="0"/>
              </a:rPr>
              <a:t>Barac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… y le dijo: ¿No te ha mandado Jehová Dios?... “…toma contigo diez mil hombres… y yo atraeré a ti… a </a:t>
            </a:r>
            <a:r>
              <a:rPr lang="es-CL" dirty="0" err="1" smtClean="0">
                <a:latin typeface="Verdana" pitchFamily="34" charset="0"/>
                <a:ea typeface="Verdana" pitchFamily="34" charset="0"/>
              </a:rPr>
              <a:t>Sísara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, capitán del ejército… y lo entregaré en tu mano” (v.6-7). </a:t>
            </a:r>
            <a:r>
              <a:rPr lang="es-CL" dirty="0" err="1" smtClean="0">
                <a:latin typeface="Verdana" pitchFamily="34" charset="0"/>
                <a:ea typeface="Verdana" pitchFamily="34" charset="0"/>
              </a:rPr>
              <a:t>Barac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 era el líder militar de Israel, en ese momento.</a:t>
            </a:r>
          </a:p>
          <a:p>
            <a:pPr algn="just"/>
            <a:r>
              <a:rPr lang="es-CL" b="1" dirty="0" smtClean="0">
                <a:latin typeface="Verdana" pitchFamily="34" charset="0"/>
                <a:ea typeface="Verdana" pitchFamily="34" charset="0"/>
              </a:rPr>
              <a:t>Era una mujer que iba con el ejército contra los enemigos del pueblo de Dios: 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“</a:t>
            </a:r>
            <a:r>
              <a:rPr lang="es-CL" dirty="0" err="1" smtClean="0">
                <a:latin typeface="Verdana" pitchFamily="34" charset="0"/>
                <a:ea typeface="Verdana" pitchFamily="34" charset="0"/>
              </a:rPr>
              <a:t>Barac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 le respondió: si tú fueres conmigo, yo iré; pero si no fueres conmigo, no iré” (v.8). </a:t>
            </a:r>
          </a:p>
          <a:p>
            <a:pPr algn="just"/>
            <a:r>
              <a:rPr lang="es-CL" b="1" dirty="0" smtClean="0">
                <a:latin typeface="Verdana" pitchFamily="34" charset="0"/>
                <a:ea typeface="Verdana" pitchFamily="34" charset="0"/>
              </a:rPr>
              <a:t>Era una mujer que ordenaba en relación al tiempo de Dios: 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“Entonces Débora dijo a </a:t>
            </a:r>
            <a:r>
              <a:rPr lang="es-CL" dirty="0" err="1" smtClean="0">
                <a:latin typeface="Verdana" pitchFamily="34" charset="0"/>
                <a:ea typeface="Verdana" pitchFamily="34" charset="0"/>
              </a:rPr>
              <a:t>Barac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: Levántate, porque este es el día en que Jehová ha entregado a </a:t>
            </a:r>
            <a:r>
              <a:rPr lang="es-CL" dirty="0" err="1" smtClean="0">
                <a:latin typeface="Verdana" pitchFamily="34" charset="0"/>
                <a:ea typeface="Verdana" pitchFamily="34" charset="0"/>
              </a:rPr>
              <a:t>Sísara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 en tus manos. ¿No ha salido Jehová delante de ti? Y </a:t>
            </a:r>
            <a:r>
              <a:rPr lang="es-CL" dirty="0" err="1" smtClean="0">
                <a:latin typeface="Verdana" pitchFamily="34" charset="0"/>
                <a:ea typeface="Verdana" pitchFamily="34" charset="0"/>
              </a:rPr>
              <a:t>Barac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 descendió del monte de Tabor, y diez mil hombres en pos de él” (4:14). El tiempo de Dios no es el tiempo del hombre. Ella sabía distinguirlo. </a:t>
            </a:r>
          </a:p>
          <a:p>
            <a:pPr algn="just"/>
            <a:r>
              <a:rPr lang="es-CL" b="1" dirty="0" smtClean="0">
                <a:latin typeface="Verdana" pitchFamily="34" charset="0"/>
                <a:ea typeface="Verdana" pitchFamily="34" charset="0"/>
              </a:rPr>
              <a:t>Era una mujer que seguía los planes de Dios: 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“Y Jehová quebrantó a </a:t>
            </a:r>
            <a:r>
              <a:rPr lang="es-CL" dirty="0" err="1" smtClean="0">
                <a:latin typeface="Verdana" pitchFamily="34" charset="0"/>
                <a:ea typeface="Verdana" pitchFamily="34" charset="0"/>
              </a:rPr>
              <a:t>Sísara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…” (v.15). Los planes de Dios son perfectos, los nuestros no. Ella supo confiar en Dios y lograr los propósitos de Dios para quitar la esclavitud, al pueblo de Dios que clamó misericordia.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78117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L" b="1" dirty="0">
                <a:latin typeface="Verdana" pitchFamily="34" charset="0"/>
                <a:ea typeface="Verdana" pitchFamily="34" charset="0"/>
              </a:rPr>
              <a:t>Algunos temas desprendidos del pasaje bíblico:</a:t>
            </a:r>
          </a:p>
          <a:p>
            <a:r>
              <a:rPr lang="es-CL" dirty="0" smtClean="0">
                <a:latin typeface="Verdana" pitchFamily="34" charset="0"/>
                <a:ea typeface="Verdana" pitchFamily="34" charset="0"/>
              </a:rPr>
              <a:t>Cuando </a:t>
            </a:r>
            <a:r>
              <a:rPr lang="es-CL" dirty="0">
                <a:latin typeface="Verdana" pitchFamily="34" charset="0"/>
                <a:ea typeface="Verdana" pitchFamily="34" charset="0"/>
              </a:rPr>
              <a:t>Dios llama no hace 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discriminación</a:t>
            </a:r>
          </a:p>
          <a:p>
            <a:r>
              <a:rPr lang="es-CL" dirty="0" smtClean="0">
                <a:latin typeface="Verdana" pitchFamily="34" charset="0"/>
                <a:ea typeface="Verdana" pitchFamily="34" charset="0"/>
              </a:rPr>
              <a:t>La </a:t>
            </a:r>
            <a:r>
              <a:rPr lang="es-CL" dirty="0">
                <a:latin typeface="Verdana" pitchFamily="34" charset="0"/>
                <a:ea typeface="Verdana" pitchFamily="34" charset="0"/>
              </a:rPr>
              <a:t>tentación de alejarse de Dios es una constante para el </a:t>
            </a:r>
            <a:r>
              <a:rPr lang="es-CL" dirty="0" smtClean="0">
                <a:latin typeface="Verdana" pitchFamily="34" charset="0"/>
                <a:ea typeface="Verdana" pitchFamily="34" charset="0"/>
              </a:rPr>
              <a:t>creyente.</a:t>
            </a:r>
          </a:p>
          <a:p>
            <a:r>
              <a:rPr lang="es-CL" dirty="0" smtClean="0">
                <a:latin typeface="Verdana" pitchFamily="34" charset="0"/>
                <a:ea typeface="Verdana" pitchFamily="34" charset="0"/>
              </a:rPr>
              <a:t>Al </a:t>
            </a:r>
            <a:r>
              <a:rPr lang="es-CL" dirty="0">
                <a:latin typeface="Verdana" pitchFamily="34" charset="0"/>
                <a:ea typeface="Verdana" pitchFamily="34" charset="0"/>
              </a:rPr>
              <a:t>alejarnos de Dios también nos alejamos de las bendiciones.</a:t>
            </a:r>
          </a:p>
          <a:p>
            <a:r>
              <a:rPr lang="es-CL" dirty="0" smtClean="0">
                <a:latin typeface="Verdana" pitchFamily="34" charset="0"/>
                <a:ea typeface="Verdana" pitchFamily="34" charset="0"/>
              </a:rPr>
              <a:t>Para </a:t>
            </a:r>
            <a:r>
              <a:rPr lang="es-CL" dirty="0">
                <a:latin typeface="Verdana" pitchFamily="34" charset="0"/>
                <a:ea typeface="Verdana" pitchFamily="34" charset="0"/>
              </a:rPr>
              <a:t>volvernos a Dios es necesario clamar, no sólo orar.</a:t>
            </a:r>
          </a:p>
          <a:p>
            <a:r>
              <a:rPr lang="es-CL" dirty="0" smtClean="0">
                <a:latin typeface="Verdana" pitchFamily="34" charset="0"/>
                <a:ea typeface="Verdana" pitchFamily="34" charset="0"/>
              </a:rPr>
              <a:t>Dios </a:t>
            </a:r>
            <a:r>
              <a:rPr lang="es-CL" dirty="0">
                <a:latin typeface="Verdana" pitchFamily="34" charset="0"/>
                <a:ea typeface="Verdana" pitchFamily="34" charset="0"/>
              </a:rPr>
              <a:t>salva a su pueblo a través de personas dispuestas a hacer su voluntad.</a:t>
            </a:r>
          </a:p>
          <a:p>
            <a:r>
              <a:rPr lang="es-CL" dirty="0" smtClean="0">
                <a:latin typeface="Verdana" pitchFamily="34" charset="0"/>
                <a:ea typeface="Verdana" pitchFamily="34" charset="0"/>
              </a:rPr>
              <a:t>El </a:t>
            </a:r>
            <a:r>
              <a:rPr lang="es-CL" dirty="0">
                <a:latin typeface="Verdana" pitchFamily="34" charset="0"/>
                <a:ea typeface="Verdana" pitchFamily="34" charset="0"/>
              </a:rPr>
              <a:t>propósito de Dios es tener un pueblo libre de toda esclavitud.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26558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s-CL" b="1" dirty="0" smtClean="0">
                <a:latin typeface="Verdana" pitchFamily="34" charset="0"/>
                <a:ea typeface="Verdana" pitchFamily="34" charset="0"/>
              </a:rPr>
              <a:t>PREGUNTAS PARA EL DIÁLOGO</a:t>
            </a:r>
          </a:p>
          <a:p>
            <a:r>
              <a:rPr lang="es-CL" dirty="0" smtClean="0">
                <a:latin typeface="Verdana" pitchFamily="34" charset="0"/>
                <a:ea typeface="Verdana" pitchFamily="34" charset="0"/>
              </a:rPr>
              <a:t>¿Qué nos llamó la atención del relato de hoy?</a:t>
            </a:r>
          </a:p>
          <a:p>
            <a:r>
              <a:rPr lang="es-CL" dirty="0" smtClean="0">
                <a:latin typeface="Verdana" pitchFamily="34" charset="0"/>
                <a:ea typeface="Verdana" pitchFamily="34" charset="0"/>
              </a:rPr>
              <a:t>¿Qué podrías responder cuando te dicen que buscar soluciones a todo aquello que esclaviza al ser humano, es meterse en política y eso no corresponde a la iglesia?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28995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938</Words>
  <Application>Microsoft Office PowerPoint</Application>
  <PresentationFormat>Presentación en pantalla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Asuntos Introductorios</vt:lpstr>
      <vt:lpstr>Presentación de PowerPoint</vt:lpstr>
      <vt:lpstr>Presentación de PowerPoint</vt:lpstr>
      <vt:lpstr>LOS JUECES </vt:lpstr>
      <vt:lpstr>Presentación de PowerPoint</vt:lpstr>
      <vt:lpstr>DÉBORA 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Ulloa</dc:creator>
  <cp:lastModifiedBy>Miguel Ulloa</cp:lastModifiedBy>
  <cp:revision>5</cp:revision>
  <dcterms:created xsi:type="dcterms:W3CDTF">2019-08-15T19:05:33Z</dcterms:created>
  <dcterms:modified xsi:type="dcterms:W3CDTF">2019-08-15T21:08:53Z</dcterms:modified>
</cp:coreProperties>
</file>