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634BF-1A01-4FA7-B740-976CD1BE86B6}" type="datetimeFigureOut">
              <a:rPr lang="es-CL" smtClean="0"/>
              <a:t>07-11-2019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B89FD-AE9F-4AD3-B11F-C18E9343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356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634BF-1A01-4FA7-B740-976CD1BE86B6}" type="datetimeFigureOut">
              <a:rPr lang="es-CL" smtClean="0"/>
              <a:t>07-11-2019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B89FD-AE9F-4AD3-B11F-C18E9343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1133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634BF-1A01-4FA7-B740-976CD1BE86B6}" type="datetimeFigureOut">
              <a:rPr lang="es-CL" smtClean="0"/>
              <a:t>07-11-2019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B89FD-AE9F-4AD3-B11F-C18E9343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5981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634BF-1A01-4FA7-B740-976CD1BE86B6}" type="datetimeFigureOut">
              <a:rPr lang="es-CL" smtClean="0"/>
              <a:t>07-11-2019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B89FD-AE9F-4AD3-B11F-C18E9343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790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634BF-1A01-4FA7-B740-976CD1BE86B6}" type="datetimeFigureOut">
              <a:rPr lang="es-CL" smtClean="0"/>
              <a:t>07-11-2019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B89FD-AE9F-4AD3-B11F-C18E9343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557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634BF-1A01-4FA7-B740-976CD1BE86B6}" type="datetimeFigureOut">
              <a:rPr lang="es-CL" smtClean="0"/>
              <a:t>07-11-2019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B89FD-AE9F-4AD3-B11F-C18E9343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329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634BF-1A01-4FA7-B740-976CD1BE86B6}" type="datetimeFigureOut">
              <a:rPr lang="es-CL" smtClean="0"/>
              <a:t>07-11-2019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B89FD-AE9F-4AD3-B11F-C18E9343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3059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634BF-1A01-4FA7-B740-976CD1BE86B6}" type="datetimeFigureOut">
              <a:rPr lang="es-CL" smtClean="0"/>
              <a:t>07-11-2019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B89FD-AE9F-4AD3-B11F-C18E9343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9721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634BF-1A01-4FA7-B740-976CD1BE86B6}" type="datetimeFigureOut">
              <a:rPr lang="es-CL" smtClean="0"/>
              <a:t>07-11-2019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B89FD-AE9F-4AD3-B11F-C18E9343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8942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634BF-1A01-4FA7-B740-976CD1BE86B6}" type="datetimeFigureOut">
              <a:rPr lang="es-CL" smtClean="0"/>
              <a:t>07-11-2019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B89FD-AE9F-4AD3-B11F-C18E9343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400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634BF-1A01-4FA7-B740-976CD1BE86B6}" type="datetimeFigureOut">
              <a:rPr lang="es-CL" smtClean="0"/>
              <a:t>07-11-2019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B89FD-AE9F-4AD3-B11F-C18E9343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3232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634BF-1A01-4FA7-B740-976CD1BE86B6}" type="datetimeFigureOut">
              <a:rPr lang="es-CL" smtClean="0"/>
              <a:t>07-11-2019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B89FD-AE9F-4AD3-B11F-C18E9343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28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627784" y="5033245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s-CL" b="1" dirty="0" smtClean="0">
                <a:solidFill>
                  <a:schemeClr val="tx1"/>
                </a:solidFill>
              </a:rPr>
              <a:t>LECCIÓN 15: ELISEO SANA A NAAMÁN</a:t>
            </a:r>
          </a:p>
          <a:p>
            <a:r>
              <a:rPr lang="es-CL" dirty="0" smtClean="0">
                <a:solidFill>
                  <a:schemeClr val="tx1"/>
                </a:solidFill>
              </a:rPr>
              <a:t>Texto bíblico: 2 Reyes 5:1-19.</a:t>
            </a:r>
          </a:p>
          <a:p>
            <a:r>
              <a:rPr lang="es-CL" dirty="0" smtClean="0">
                <a:solidFill>
                  <a:schemeClr val="tx1"/>
                </a:solidFill>
              </a:rPr>
              <a:t>Texto áureo: 2 Reyes 5:15.</a:t>
            </a:r>
          </a:p>
          <a:p>
            <a:endParaRPr lang="es-C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5" t="8807" r="2414" b="4829"/>
          <a:stretch/>
        </p:blipFill>
        <p:spPr>
          <a:xfrm>
            <a:off x="107504" y="5229200"/>
            <a:ext cx="2618153" cy="1431509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23825"/>
            <a:ext cx="6086450" cy="4693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4185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b="1" dirty="0" smtClean="0"/>
              <a:t>Naamán 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CL" dirty="0" smtClean="0"/>
              <a:t>Naamán pertenece a la clase alta gobernante y goza del favor del rey. </a:t>
            </a:r>
          </a:p>
          <a:p>
            <a:pPr algn="just"/>
            <a:r>
              <a:rPr lang="es-CL" dirty="0" smtClean="0"/>
              <a:t>Cuando se entera, por medio de una esclava israelita de que podría ser sanado de su lepra (3), el trámite se hace por vía diplomática, de rey a rey: el rey sirio solicita al rey de Israel la sanación para Naamán (5s). </a:t>
            </a:r>
          </a:p>
          <a:p>
            <a:pPr algn="just"/>
            <a:r>
              <a:rPr lang="es-CL" dirty="0" smtClean="0"/>
              <a:t>El narrador resalta con agudeza la reacción y la respuesta del rey de Israel, quien sospecha que el rey sirio busca un pretexto para atacarlo. </a:t>
            </a:r>
          </a:p>
          <a:p>
            <a:pPr algn="just"/>
            <a:r>
              <a:rPr lang="es-CL" dirty="0" smtClean="0"/>
              <a:t>Entra en escena Eliseo, quien poco a poco se va encumbrando, mientras los encumbrados van perdiendo altura.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75168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CL" b="1" dirty="0" smtClean="0"/>
              <a:t>NAAMÁN: </a:t>
            </a:r>
            <a:br>
              <a:rPr lang="es-CL" b="1" dirty="0" smtClean="0"/>
            </a:br>
            <a:r>
              <a:rPr lang="es-CL" b="1" dirty="0" smtClean="0"/>
              <a:t>UN HOMBRE CON TODO Y CON NADA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dirty="0" smtClean="0"/>
              <a:t>El relato parte hablándonos del enfermo:</a:t>
            </a:r>
          </a:p>
          <a:p>
            <a:r>
              <a:rPr lang="es-CL" dirty="0" smtClean="0"/>
              <a:t>Se llama Naamán (v.1).</a:t>
            </a:r>
          </a:p>
          <a:p>
            <a:r>
              <a:rPr lang="es-CL" dirty="0" smtClean="0"/>
              <a:t>Es general de ejército del rey de Siria, un extranjero para los judíos (v.1).</a:t>
            </a:r>
          </a:p>
          <a:p>
            <a:r>
              <a:rPr lang="es-CL" dirty="0" smtClean="0"/>
              <a:t>Era una persona importante dentro del gobierno sirio  (v.1).</a:t>
            </a:r>
          </a:p>
          <a:p>
            <a:r>
              <a:rPr lang="es-CL" dirty="0" smtClean="0"/>
              <a:t>Había alcanzado muchos logros para su país (v.1). </a:t>
            </a:r>
          </a:p>
          <a:p>
            <a:r>
              <a:rPr lang="es-CL" dirty="0" smtClean="0"/>
              <a:t>Era un hombre valiente (v.1).</a:t>
            </a:r>
          </a:p>
          <a:p>
            <a:r>
              <a:rPr lang="es-CL" dirty="0" smtClean="0"/>
              <a:t>Estaba enfermo (v.1).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22252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b="1" dirty="0" smtClean="0"/>
              <a:t>EL PLAN PERFECTO DE DIOS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241376"/>
            <a:ext cx="8229600" cy="549999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CL" dirty="0" smtClean="0"/>
              <a:t>La sierva de Naamán, había sido cautiva desde Israel (v.2). Dios permitió aquello para que Naamán conociera al verdadero Dios, al Dios de los hebreos, el Dios que sana. </a:t>
            </a:r>
          </a:p>
          <a:p>
            <a:pPr algn="just"/>
            <a:r>
              <a:rPr lang="es-CL" dirty="0" smtClean="0"/>
              <a:t>Esta jovencita habla con la esposa de Naamán y le habla del profeta que está en Samaria (reino del norte), él tenía poder para sanar a Naamán (v.3). </a:t>
            </a:r>
          </a:p>
          <a:p>
            <a:pPr algn="just"/>
            <a:r>
              <a:rPr lang="es-CL" dirty="0" smtClean="0"/>
              <a:t>Naamán va donde su rey y le cuenta lo que esta muchacha hebrea le había contado del profeta y cómo este hombre podría sanarle (v.4). </a:t>
            </a:r>
          </a:p>
          <a:p>
            <a:pPr algn="just"/>
            <a:r>
              <a:rPr lang="es-CL" dirty="0" smtClean="0"/>
              <a:t>El rey de Siria le da permiso para ir a Israel, a Samaria, a solicitar ayuda al profeta Eliseo, llevando todo lo necesario para hablar con el rey de Israel (cartas), pues él va en un viaje diplomático (v.5-6). </a:t>
            </a:r>
          </a:p>
          <a:p>
            <a:pPr algn="just"/>
            <a:r>
              <a:rPr lang="es-CL" dirty="0" smtClean="0"/>
              <a:t>Cuando el rey de Israel lee las cartas “…rasgó sus vestidos, y dijo: ¿Soy yo Dios, que mate y dé vida, para que éste envíe a mí a que sane un hombre de su lepra? Considerad ahora, y ved cómo busca ocasión contra mí” (v.7).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586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b="1" dirty="0" smtClean="0"/>
              <a:t>APARECE EL SANADOR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CL" dirty="0" smtClean="0"/>
              <a:t>Eliseo </a:t>
            </a:r>
            <a:r>
              <a:rPr lang="es-CL" dirty="0"/>
              <a:t>supo lo que le pasó a su rey, por tanto manda a decir al rey que Naamán vaya donde él (v.8). </a:t>
            </a:r>
          </a:p>
          <a:p>
            <a:pPr algn="just"/>
            <a:r>
              <a:rPr lang="es-CL" dirty="0"/>
              <a:t>Paciente con visión equivocada: Naamán, en su mentalidad diplomática, viene con caballos, con carros ante la casa de Eliseo (v.9). Entonces Eliseo le envía un mensaje con su siervo “</a:t>
            </a:r>
            <a:r>
              <a:rPr lang="es-CL" dirty="0" err="1"/>
              <a:t>Vé</a:t>
            </a:r>
            <a:r>
              <a:rPr lang="es-CL" dirty="0"/>
              <a:t> y lávate siete veces en el Jordán, y tu carne se te restaurará, y serás limpio” (v.10). Naamán se enojó y no hizo lo que Eliseo le ordenó por medio de su siervo. </a:t>
            </a:r>
          </a:p>
          <a:p>
            <a:pPr algn="just"/>
            <a:r>
              <a:rPr lang="es-CL" dirty="0"/>
              <a:t>Su enojo era porque él creía que Eliseo saldría a atenderlos personalmente (pues él era una autoridad extranjera), que luego Eliseo oraría a Jehová, que luego Eliseo lo tocaría y así se sanaría (v.11). </a:t>
            </a:r>
          </a:p>
          <a:p>
            <a:pPr algn="just"/>
            <a:r>
              <a:rPr lang="es-CL" dirty="0"/>
              <a:t>Además regañaba porque en su país habían ríos más hermosos que en Israel “…y se volvió enojado” (v.12). Los criados de Naamán lo convencen de que vuelva y haga lo que el profeta le había señalado (v.13). Naamán “… se zambulló siete veces en el Jordán, conforme a la palabra del varón de Dios, y su carne se volvió como la carne de un niño y quedó limpio” (v.14).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9682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b="1" dirty="0" smtClean="0"/>
              <a:t>NAAMÁN SANÓ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CL" dirty="0" smtClean="0"/>
              <a:t>Naamán, una vez limpio, volvió donde Eliseo y: </a:t>
            </a:r>
          </a:p>
          <a:p>
            <a:pPr marL="0" indent="0" algn="just">
              <a:buNone/>
            </a:pPr>
            <a:endParaRPr lang="es-CL" dirty="0" smtClean="0"/>
          </a:p>
          <a:p>
            <a:pPr algn="just"/>
            <a:r>
              <a:rPr lang="es-CL" b="1" u="sng" dirty="0" smtClean="0"/>
              <a:t>Declara su fe en el Dios de Israel: </a:t>
            </a:r>
            <a:r>
              <a:rPr lang="es-CL" dirty="0" smtClean="0"/>
              <a:t>“He aquí ahora conozco que no hay Dios en toda la tierra, sino en Israel” (v.15). </a:t>
            </a:r>
          </a:p>
          <a:p>
            <a:pPr algn="just"/>
            <a:r>
              <a:rPr lang="es-CL" b="1" u="sng" dirty="0" smtClean="0"/>
              <a:t>Le presenta regalos: </a:t>
            </a:r>
            <a:r>
              <a:rPr lang="es-CL" dirty="0" smtClean="0"/>
              <a:t>“Te ruego que recibas algún presente de tu siervo” (v.15). Eliseo rechaza los regalos (v.16).</a:t>
            </a:r>
          </a:p>
          <a:p>
            <a:pPr algn="just"/>
            <a:r>
              <a:rPr lang="es-CL" b="1" u="sng" dirty="0" smtClean="0"/>
              <a:t>Tierra santa: </a:t>
            </a:r>
            <a:r>
              <a:rPr lang="es-CL" dirty="0" smtClean="0"/>
              <a:t>Naamán reconoce que Israel es tierra santa y pide cargar con esta tierra santa sus dos mulas, así llevará esta tierra santa hasta su hogar, sintiéndose más cerca del Dios de Israel: “¿de esta tierra no se dará a tu siervo la carga de un par de mulas? (v.17)</a:t>
            </a:r>
          </a:p>
          <a:p>
            <a:pPr algn="just"/>
            <a:r>
              <a:rPr lang="es-CL" b="1" u="sng" dirty="0" smtClean="0"/>
              <a:t>Perdón, Señor, por seguir ritos paganos: </a:t>
            </a:r>
            <a:r>
              <a:rPr lang="es-CL" dirty="0" smtClean="0"/>
              <a:t>Reconociendo, Naamán, que el Dios de Israel es el único y verdadero, pide perdón porque tendrá que acompañar a su rey en sus ritos sirios, dando culto a dioses paganos (v.18).</a:t>
            </a:r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Eliseo le dice que se vaya en paz y se despiden (v.19).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24144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CL" b="1" dirty="0" smtClean="0"/>
              <a:t>Algunos temas desprendidos del pasaje bíblico: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L" dirty="0" smtClean="0"/>
              <a:t>Nadie está libre de una enfermedad grave.</a:t>
            </a:r>
          </a:p>
          <a:p>
            <a:r>
              <a:rPr lang="es-CL" dirty="0" smtClean="0"/>
              <a:t>La fuente de la sanidad está en Dios, él es el Sanador.</a:t>
            </a:r>
          </a:p>
          <a:p>
            <a:r>
              <a:rPr lang="es-CL" dirty="0"/>
              <a:t>L</a:t>
            </a:r>
            <a:r>
              <a:rPr lang="es-CL" dirty="0" smtClean="0"/>
              <a:t>as formas de actuar de Dios no son siempre como nosotros lo esperamos.</a:t>
            </a:r>
          </a:p>
          <a:p>
            <a:r>
              <a:rPr lang="es-CL" dirty="0" smtClean="0"/>
              <a:t>La sanidad debe ser total, cuerpo, mente y espíritu.</a:t>
            </a:r>
          </a:p>
          <a:p>
            <a:r>
              <a:rPr lang="es-CL" dirty="0" smtClean="0"/>
              <a:t>Lutero decía que todo aquello que ocupe el lugar de Dios es nuestro dios, por ello debemos revisarnos constantemente y ver qué Dios/dios está gobernando nuestras decisiones.</a:t>
            </a:r>
          </a:p>
          <a:p>
            <a:r>
              <a:rPr lang="es-CL" dirty="0" smtClean="0"/>
              <a:t>Debemos tener cuidado de dar culto a dioses paganos.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92176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 smtClean="0"/>
          </a:p>
          <a:p>
            <a:pPr marL="0" indent="0">
              <a:buNone/>
            </a:pPr>
            <a:r>
              <a:rPr lang="es-CL" b="1" dirty="0" smtClean="0"/>
              <a:t>PREGUNTAS PARA EL DIÁLOGO</a:t>
            </a:r>
          </a:p>
          <a:p>
            <a:r>
              <a:rPr lang="es-CL" dirty="0" smtClean="0"/>
              <a:t>¿Qué nos llamó la atención de la lección de hoy?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724940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918</Words>
  <Application>Microsoft Office PowerPoint</Application>
  <PresentationFormat>Presentación en pantalla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Naamán </vt:lpstr>
      <vt:lpstr>NAAMÁN:  UN HOMBRE CON TODO Y CON NADA</vt:lpstr>
      <vt:lpstr>EL PLAN PERFECTO DE DIOS</vt:lpstr>
      <vt:lpstr>APARECE EL SANADOR</vt:lpstr>
      <vt:lpstr>NAAMÁN SANÓ</vt:lpstr>
      <vt:lpstr>Algunos temas desprendidos del pasaje bíblico: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Ulloa</dc:creator>
  <cp:lastModifiedBy>Miguel Ulloa</cp:lastModifiedBy>
  <cp:revision>2</cp:revision>
  <dcterms:created xsi:type="dcterms:W3CDTF">2019-11-07T21:22:56Z</dcterms:created>
  <dcterms:modified xsi:type="dcterms:W3CDTF">2019-11-07T21:41:28Z</dcterms:modified>
</cp:coreProperties>
</file>