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302589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84050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390993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15218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276541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135074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136080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187937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1306481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323594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81ECE6-5234-4191-B481-6D5E249C25A8}" type="datetimeFigureOut">
              <a:rPr lang="es-CL" smtClean="0"/>
              <a:t>22-11-2019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77D4C07-A828-4DC3-AE8F-46E47960E11F}" type="slidenum">
              <a:rPr lang="es-CL" smtClean="0"/>
              <a:t>‹Nº›</a:t>
            </a:fld>
            <a:endParaRPr lang="es-CL"/>
          </a:p>
        </p:txBody>
      </p:sp>
    </p:spTree>
    <p:extLst>
      <p:ext uri="{BB962C8B-B14F-4D97-AF65-F5344CB8AC3E}">
        <p14:creationId xmlns:p14="http://schemas.microsoft.com/office/powerpoint/2010/main" val="385973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1ECE6-5234-4191-B481-6D5E249C25A8}" type="datetimeFigureOut">
              <a:rPr lang="es-CL" smtClean="0"/>
              <a:t>22-11-2019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D4C07-A828-4DC3-AE8F-46E47960E11F}" type="slidenum">
              <a:rPr lang="es-CL" smtClean="0"/>
              <a:t>‹Nº›</a:t>
            </a:fld>
            <a:endParaRPr lang="es-CL"/>
          </a:p>
        </p:txBody>
      </p:sp>
    </p:spTree>
    <p:extLst>
      <p:ext uri="{BB962C8B-B14F-4D97-AF65-F5344CB8AC3E}">
        <p14:creationId xmlns:p14="http://schemas.microsoft.com/office/powerpoint/2010/main" val="710948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843808" y="4906345"/>
            <a:ext cx="6400800" cy="1752600"/>
          </a:xfrm>
        </p:spPr>
        <p:txBody>
          <a:bodyPr/>
          <a:lstStyle/>
          <a:p>
            <a:r>
              <a:rPr lang="es-CL" b="1" dirty="0" smtClean="0">
                <a:solidFill>
                  <a:schemeClr val="tx2"/>
                </a:solidFill>
              </a:rPr>
              <a:t>LECCIÓN: EL PROFETA OSEAS</a:t>
            </a:r>
          </a:p>
          <a:p>
            <a:r>
              <a:rPr lang="es-CL" dirty="0" smtClean="0">
                <a:solidFill>
                  <a:schemeClr val="tx2"/>
                </a:solidFill>
              </a:rPr>
              <a:t>Texto </a:t>
            </a:r>
            <a:r>
              <a:rPr lang="es-CL" dirty="0">
                <a:solidFill>
                  <a:schemeClr val="tx2"/>
                </a:solidFill>
              </a:rPr>
              <a:t>bíblico: Oseas 1.</a:t>
            </a:r>
          </a:p>
          <a:p>
            <a:r>
              <a:rPr lang="es-CL" dirty="0">
                <a:solidFill>
                  <a:schemeClr val="tx2"/>
                </a:solidFill>
              </a:rPr>
              <a:t>Texto áureo: Oseas 1:2.</a:t>
            </a:r>
          </a:p>
          <a:p>
            <a:endParaRPr lang="es-CL"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10" y="0"/>
            <a:ext cx="9066406" cy="4856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785" y="5013176"/>
            <a:ext cx="3118539" cy="1734482"/>
          </a:xfrm>
          <a:prstGeom prst="rect">
            <a:avLst/>
          </a:prstGeom>
        </p:spPr>
      </p:pic>
    </p:spTree>
    <p:extLst>
      <p:ext uri="{BB962C8B-B14F-4D97-AF65-F5344CB8AC3E}">
        <p14:creationId xmlns:p14="http://schemas.microsoft.com/office/powerpoint/2010/main" val="1674392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b="1" dirty="0" smtClean="0"/>
              <a:t>El libro del Profeta Oseas</a:t>
            </a:r>
            <a:endParaRPr lang="es-CL" b="1" dirty="0"/>
          </a:p>
        </p:txBody>
      </p:sp>
      <p:sp>
        <p:nvSpPr>
          <p:cNvPr id="3" name="2 Marcador de contenido"/>
          <p:cNvSpPr>
            <a:spLocks noGrp="1"/>
          </p:cNvSpPr>
          <p:nvPr>
            <p:ph idx="1"/>
          </p:nvPr>
        </p:nvSpPr>
        <p:spPr/>
        <p:txBody>
          <a:bodyPr>
            <a:normAutofit fontScale="70000" lnSpcReduction="20000"/>
          </a:bodyPr>
          <a:lstStyle/>
          <a:p>
            <a:r>
              <a:rPr lang="es-CL" dirty="0" smtClean="0"/>
              <a:t>La Biblia no da ninguna indicación sobre el lugar de nacimiento de Oseas (en hebreo </a:t>
            </a:r>
            <a:r>
              <a:rPr lang="es-CL" dirty="0" err="1" smtClean="0"/>
              <a:t>Hosea</a:t>
            </a:r>
            <a:r>
              <a:rPr lang="es-CL" dirty="0" smtClean="0"/>
              <a:t>: “Jehová salva”). Únicamente conocemos el nombre de su padre, </a:t>
            </a:r>
            <a:r>
              <a:rPr lang="es-CL" dirty="0" err="1" smtClean="0"/>
              <a:t>Beeri</a:t>
            </a:r>
            <a:r>
              <a:rPr lang="es-CL" dirty="0" smtClean="0"/>
              <a:t> (v.1).  </a:t>
            </a:r>
          </a:p>
          <a:p>
            <a:r>
              <a:rPr lang="es-CL" dirty="0" smtClean="0"/>
              <a:t>Oseas es el primer libro del bloque llamado PROFETAS MENORES. </a:t>
            </a:r>
          </a:p>
          <a:p>
            <a:r>
              <a:rPr lang="es-CL" dirty="0" smtClean="0"/>
              <a:t>Como la predicación de Oseas se desarrolla en el reino del norte (siglo VIII A.C.), se supone que es oriundo de esta zona; pues, por otra parte, en el libro se refleja la situación política del reino de Samaria. </a:t>
            </a:r>
          </a:p>
          <a:p>
            <a:r>
              <a:rPr lang="es-CL" dirty="0" smtClean="0"/>
              <a:t>No sabemos a qué clase social pertenecía, probablemente a la de agricultor, a juzgar por las numerosas alusiones a la vida agrícola que hace el libro. </a:t>
            </a:r>
          </a:p>
          <a:p>
            <a:r>
              <a:rPr lang="es-CL" dirty="0" smtClean="0"/>
              <a:t>La idea central de su mensaje es la contraposición del amor de Dios y la ingratitud de Israel, que no ha sabido corresponder a su calidad de pueblo elegido. En realidad, Dios se ha unido con su pueblo en una alianza matrimonial, pero Israel la ha quebrantado. </a:t>
            </a:r>
          </a:p>
          <a:p>
            <a:endParaRPr lang="es-CL" dirty="0"/>
          </a:p>
        </p:txBody>
      </p:sp>
    </p:spTree>
    <p:extLst>
      <p:ext uri="{BB962C8B-B14F-4D97-AF65-F5344CB8AC3E}">
        <p14:creationId xmlns:p14="http://schemas.microsoft.com/office/powerpoint/2010/main" val="2526347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b="1" dirty="0" smtClean="0"/>
              <a:t>El profeta </a:t>
            </a:r>
            <a:endParaRPr lang="es-CL" b="1" dirty="0"/>
          </a:p>
        </p:txBody>
      </p:sp>
      <p:sp>
        <p:nvSpPr>
          <p:cNvPr id="3" name="2 Marcador de contenido"/>
          <p:cNvSpPr>
            <a:spLocks noGrp="1"/>
          </p:cNvSpPr>
          <p:nvPr>
            <p:ph idx="1"/>
          </p:nvPr>
        </p:nvSpPr>
        <p:spPr/>
        <p:txBody>
          <a:bodyPr>
            <a:normAutofit fontScale="85000" lnSpcReduction="10000"/>
          </a:bodyPr>
          <a:lstStyle/>
          <a:p>
            <a:r>
              <a:rPr lang="es-CL" dirty="0" smtClean="0"/>
              <a:t>Oseas desarrolla su actividad en el reino del Norte. Conoce bien los caminos que van de Samaria hasta </a:t>
            </a:r>
            <a:r>
              <a:rPr lang="es-CL" dirty="0" err="1" smtClean="0"/>
              <a:t>Guilgal</a:t>
            </a:r>
            <a:r>
              <a:rPr lang="es-CL" dirty="0" smtClean="0"/>
              <a:t> o </a:t>
            </a:r>
            <a:r>
              <a:rPr lang="es-CL" dirty="0" err="1" smtClean="0"/>
              <a:t>Bétel</a:t>
            </a:r>
            <a:r>
              <a:rPr lang="es-CL" dirty="0" smtClean="0"/>
              <a:t>. Y conoce bien la triste situación de su país. Ha pasado ya la precaria prosperidad de los días de </a:t>
            </a:r>
            <a:r>
              <a:rPr lang="es-CL" dirty="0" err="1" smtClean="0"/>
              <a:t>Jeroboam</a:t>
            </a:r>
            <a:r>
              <a:rPr lang="es-CL" dirty="0" smtClean="0"/>
              <a:t> II. </a:t>
            </a:r>
          </a:p>
          <a:p>
            <a:r>
              <a:rPr lang="es-CL" dirty="0" smtClean="0"/>
              <a:t>La decadencia política va unida al fracaso económico. Una monótona serie de conspiraciones y asesinatos, de pasados tributos a los asirios, de desesperación popular, son el preludio del final. </a:t>
            </a:r>
          </a:p>
          <a:p>
            <a:r>
              <a:rPr lang="es-CL" dirty="0" smtClean="0"/>
              <a:t>En el año 722, Samaria cae en poder de </a:t>
            </a:r>
            <a:r>
              <a:rPr lang="es-CL" dirty="0" err="1" smtClean="0"/>
              <a:t>Salmanasar</a:t>
            </a:r>
            <a:r>
              <a:rPr lang="es-CL" dirty="0" smtClean="0"/>
              <a:t>. Después es el silencio.</a:t>
            </a:r>
          </a:p>
          <a:p>
            <a:endParaRPr lang="es-CL" dirty="0"/>
          </a:p>
        </p:txBody>
      </p:sp>
    </p:spTree>
    <p:extLst>
      <p:ext uri="{BB962C8B-B14F-4D97-AF65-F5344CB8AC3E}">
        <p14:creationId xmlns:p14="http://schemas.microsoft.com/office/powerpoint/2010/main" val="228585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INTRODUCCIÓN AL LLAMADO</a:t>
            </a:r>
            <a:endParaRPr lang="es-CL" b="1" dirty="0"/>
          </a:p>
        </p:txBody>
      </p:sp>
      <p:sp>
        <p:nvSpPr>
          <p:cNvPr id="3" name="2 Marcador de contenido"/>
          <p:cNvSpPr>
            <a:spLocks noGrp="1"/>
          </p:cNvSpPr>
          <p:nvPr>
            <p:ph idx="1"/>
          </p:nvPr>
        </p:nvSpPr>
        <p:spPr/>
        <p:txBody>
          <a:bodyPr>
            <a:normAutofit fontScale="92500" lnSpcReduction="20000"/>
          </a:bodyPr>
          <a:lstStyle/>
          <a:p>
            <a:pPr marL="0" indent="0">
              <a:buNone/>
            </a:pPr>
            <a:r>
              <a:rPr lang="es-CL" dirty="0" smtClean="0"/>
              <a:t>El libro parte entregando datos acerca del profeta como:</a:t>
            </a:r>
          </a:p>
          <a:p>
            <a:r>
              <a:rPr lang="es-CL" dirty="0" smtClean="0"/>
              <a:t>Su nombre era Oseas (v.1).</a:t>
            </a:r>
          </a:p>
          <a:p>
            <a:r>
              <a:rPr lang="es-CL" dirty="0" smtClean="0"/>
              <a:t>El nombre de su padre era </a:t>
            </a:r>
            <a:r>
              <a:rPr lang="es-CL" dirty="0" err="1" smtClean="0"/>
              <a:t>Beeri</a:t>
            </a:r>
            <a:r>
              <a:rPr lang="es-CL" dirty="0" smtClean="0"/>
              <a:t> (v.1).</a:t>
            </a:r>
          </a:p>
          <a:p>
            <a:r>
              <a:rPr lang="es-CL" dirty="0" smtClean="0"/>
              <a:t>Quienes gobernaban en el reino del norte eran </a:t>
            </a:r>
            <a:r>
              <a:rPr lang="es-CL" dirty="0" err="1" smtClean="0"/>
              <a:t>Jeroboam</a:t>
            </a:r>
            <a:r>
              <a:rPr lang="es-CL" dirty="0" smtClean="0"/>
              <a:t> hijo y </a:t>
            </a:r>
            <a:r>
              <a:rPr lang="es-CL" dirty="0" err="1" smtClean="0"/>
              <a:t>Joas</a:t>
            </a:r>
            <a:r>
              <a:rPr lang="es-CL" dirty="0" smtClean="0"/>
              <a:t>, reyes de Israel; y de </a:t>
            </a:r>
            <a:r>
              <a:rPr lang="es-CL" dirty="0" err="1" smtClean="0"/>
              <a:t>Uzías</a:t>
            </a:r>
            <a:r>
              <a:rPr lang="es-CL" dirty="0" smtClean="0"/>
              <a:t>, </a:t>
            </a:r>
            <a:r>
              <a:rPr lang="es-CL" dirty="0" err="1" smtClean="0"/>
              <a:t>Jotam</a:t>
            </a:r>
            <a:r>
              <a:rPr lang="es-CL" dirty="0" smtClean="0"/>
              <a:t>, </a:t>
            </a:r>
            <a:r>
              <a:rPr lang="es-CL" dirty="0" err="1" smtClean="0"/>
              <a:t>Acaz</a:t>
            </a:r>
            <a:r>
              <a:rPr lang="es-CL" dirty="0" smtClean="0"/>
              <a:t> y Ezequías, reyes de Judá (v.1).</a:t>
            </a:r>
          </a:p>
          <a:p>
            <a:r>
              <a:rPr lang="es-CL" dirty="0" smtClean="0"/>
              <a:t>Según los datos de los reyes podemos afirmar que Oseas desarrolla su trabajo desde el 750-735 A.C., más o menos, hasta poco antes de la caída de Samaría en 722-721. </a:t>
            </a:r>
          </a:p>
          <a:p>
            <a:endParaRPr lang="es-CL" dirty="0"/>
          </a:p>
        </p:txBody>
      </p:sp>
    </p:spTree>
    <p:extLst>
      <p:ext uri="{BB962C8B-B14F-4D97-AF65-F5344CB8AC3E}">
        <p14:creationId xmlns:p14="http://schemas.microsoft.com/office/powerpoint/2010/main" val="180780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PRIMERA ORDEN DE DIOS A OSEAS</a:t>
            </a:r>
            <a:endParaRPr lang="es-CL" b="1" dirty="0"/>
          </a:p>
        </p:txBody>
      </p:sp>
      <p:sp>
        <p:nvSpPr>
          <p:cNvPr id="3" name="2 Marcador de contenido"/>
          <p:cNvSpPr>
            <a:spLocks noGrp="1"/>
          </p:cNvSpPr>
          <p:nvPr>
            <p:ph idx="1"/>
          </p:nvPr>
        </p:nvSpPr>
        <p:spPr/>
        <p:txBody>
          <a:bodyPr>
            <a:normAutofit fontScale="85000" lnSpcReduction="10000"/>
          </a:bodyPr>
          <a:lstStyle/>
          <a:p>
            <a:r>
              <a:rPr lang="es-CL" dirty="0" smtClean="0"/>
              <a:t>Oseas recibe palabra de Dios quien le dijo “Ve, tómate una mujer fornicaria, e hijos de fornicación; porque la tierra fornica apartándose de Jehová” (v.2). </a:t>
            </a:r>
          </a:p>
          <a:p>
            <a:r>
              <a:rPr lang="es-CL" dirty="0" smtClean="0"/>
              <a:t>Decimos que es un llamado raro porque Dios le pide que se case con una mujer infiel. Con ello Dios quería demostrar que así como la esposa de Oseas es infiel, así también los seres humanos son infieles con Dios.</a:t>
            </a:r>
          </a:p>
          <a:p>
            <a:r>
              <a:rPr lang="es-CL" dirty="0" smtClean="0"/>
              <a:t>Oseas obedece, aunque el llamado era raro, Oseas obedece a Dios y se casó con “Gomer hija de </a:t>
            </a:r>
            <a:r>
              <a:rPr lang="es-CL" dirty="0" err="1" smtClean="0"/>
              <a:t>Diblaim</a:t>
            </a:r>
            <a:r>
              <a:rPr lang="es-CL" dirty="0" smtClean="0"/>
              <a:t> la cual concibió y le dio a luz un hijo” (v.3).</a:t>
            </a:r>
          </a:p>
          <a:p>
            <a:endParaRPr lang="es-CL" dirty="0"/>
          </a:p>
        </p:txBody>
      </p:sp>
    </p:spTree>
    <p:extLst>
      <p:ext uri="{BB962C8B-B14F-4D97-AF65-F5344CB8AC3E}">
        <p14:creationId xmlns:p14="http://schemas.microsoft.com/office/powerpoint/2010/main" val="2701854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SEGUNDA ORDEN DE DIOS A OSEAS</a:t>
            </a:r>
            <a:endParaRPr lang="es-CL" b="1" dirty="0"/>
          </a:p>
        </p:txBody>
      </p:sp>
      <p:sp>
        <p:nvSpPr>
          <p:cNvPr id="3" name="2 Marcador de contenido"/>
          <p:cNvSpPr>
            <a:spLocks noGrp="1"/>
          </p:cNvSpPr>
          <p:nvPr>
            <p:ph idx="1"/>
          </p:nvPr>
        </p:nvSpPr>
        <p:spPr>
          <a:xfrm>
            <a:off x="395536" y="1268760"/>
            <a:ext cx="8229600" cy="4997152"/>
          </a:xfrm>
        </p:spPr>
        <p:txBody>
          <a:bodyPr>
            <a:normAutofit fontScale="77500" lnSpcReduction="20000"/>
          </a:bodyPr>
          <a:lstStyle/>
          <a:p>
            <a:pPr marL="0" indent="0">
              <a:buNone/>
            </a:pPr>
            <a:r>
              <a:rPr lang="es-CL" dirty="0" smtClean="0"/>
              <a:t>Seguido a lo anterior Dios ordena ahora que le ponga los nombres que él señale para los hijos de Oseas, estos nombres son:</a:t>
            </a:r>
          </a:p>
          <a:p>
            <a:r>
              <a:rPr lang="es-CL" b="1" dirty="0" err="1" smtClean="0"/>
              <a:t>Jezreel</a:t>
            </a:r>
            <a:r>
              <a:rPr lang="es-CL" b="1" dirty="0" smtClean="0"/>
              <a:t>:</a:t>
            </a:r>
            <a:r>
              <a:rPr lang="es-CL" dirty="0" smtClean="0"/>
              <a:t> </a:t>
            </a:r>
            <a:r>
              <a:rPr lang="es-CL" dirty="0" err="1" smtClean="0"/>
              <a:t>Jezreel</a:t>
            </a:r>
            <a:r>
              <a:rPr lang="es-CL" dirty="0" smtClean="0"/>
              <a:t> era un valle donde Dios castigaría a la casa de </a:t>
            </a:r>
            <a:r>
              <a:rPr lang="es-CL" dirty="0" err="1" smtClean="0"/>
              <a:t>Jehú</a:t>
            </a:r>
            <a:r>
              <a:rPr lang="es-CL" dirty="0" smtClean="0"/>
              <a:t> “… por causa de la sangre de </a:t>
            </a:r>
            <a:r>
              <a:rPr lang="es-CL" dirty="0" err="1" smtClean="0"/>
              <a:t>Jezreel</a:t>
            </a:r>
            <a:r>
              <a:rPr lang="es-CL" dirty="0" smtClean="0"/>
              <a:t> y haré cesar el reino de la casa de Israel” (v.4-5).</a:t>
            </a:r>
          </a:p>
          <a:p>
            <a:r>
              <a:rPr lang="es-CL" b="1" dirty="0" smtClean="0"/>
              <a:t>Lo-</a:t>
            </a:r>
            <a:r>
              <a:rPr lang="es-CL" b="1" dirty="0" err="1" smtClean="0"/>
              <a:t>ruhama</a:t>
            </a:r>
            <a:r>
              <a:rPr lang="es-CL" b="1" dirty="0" smtClean="0"/>
              <a:t>:</a:t>
            </a:r>
            <a:r>
              <a:rPr lang="es-CL" dirty="0" smtClean="0"/>
              <a:t> “Ponle por nombre Lo-</a:t>
            </a:r>
            <a:r>
              <a:rPr lang="es-CL" dirty="0" err="1" smtClean="0"/>
              <a:t>ruhama</a:t>
            </a:r>
            <a:r>
              <a:rPr lang="es-CL" dirty="0" smtClean="0"/>
              <a:t>, porque no me compadeceré más de la casa de Israel, sino que los quitaré del todo” (v.6). Este nombre significa “la no compadecida”.  Dios tiene paciencia, pero no se compadecerá del pueblo que huye de su presencia, especialmente del pueblo de Israel (norte). Si se compadecerá del reino del sur y los salvará (v.7).</a:t>
            </a:r>
          </a:p>
          <a:p>
            <a:r>
              <a:rPr lang="es-CL" b="1" dirty="0" smtClean="0"/>
              <a:t>Lo-</a:t>
            </a:r>
            <a:r>
              <a:rPr lang="es-CL" b="1" dirty="0" err="1" smtClean="0"/>
              <a:t>ammi</a:t>
            </a:r>
            <a:r>
              <a:rPr lang="es-CL" b="1" dirty="0" smtClean="0"/>
              <a:t>:</a:t>
            </a:r>
            <a:r>
              <a:rPr lang="es-CL" dirty="0" smtClean="0"/>
              <a:t> Significa “No mi pueblo”, porque “…porque vosotros no sois mi pueblo, ni yo seré vuestro Dios” (v.9).</a:t>
            </a:r>
          </a:p>
          <a:p>
            <a:endParaRPr lang="es-CL" dirty="0"/>
          </a:p>
        </p:txBody>
      </p:sp>
    </p:spTree>
    <p:extLst>
      <p:ext uri="{BB962C8B-B14F-4D97-AF65-F5344CB8AC3E}">
        <p14:creationId xmlns:p14="http://schemas.microsoft.com/office/powerpoint/2010/main" val="318205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DIOS PROMETE UNA DESCENDENCIA GRANDE</a:t>
            </a:r>
            <a:endParaRPr lang="es-CL" b="1" dirty="0"/>
          </a:p>
        </p:txBody>
      </p:sp>
      <p:sp>
        <p:nvSpPr>
          <p:cNvPr id="3" name="2 Marcador de contenido"/>
          <p:cNvSpPr>
            <a:spLocks noGrp="1"/>
          </p:cNvSpPr>
          <p:nvPr>
            <p:ph idx="1"/>
          </p:nvPr>
        </p:nvSpPr>
        <p:spPr/>
        <p:txBody>
          <a:bodyPr>
            <a:normAutofit fontScale="77500" lnSpcReduction="20000"/>
          </a:bodyPr>
          <a:lstStyle/>
          <a:p>
            <a:r>
              <a:rPr lang="es-CL" dirty="0" smtClean="0"/>
              <a:t>Luego Dios promete una descendencia grande. Dice “…será el número de los hijos de Israel como la arena del mar, que no se puede medir ni contar. Y en el lugar en donde les fue dicho: Vosotros no sois pueblo mío, les será dicho: Sois hijos del Dios viviente. Y se congregarán los hijos de Judá y de Israel, y nombrarán un solo jefe, y subirán de la tierra; porque el día de </a:t>
            </a:r>
            <a:r>
              <a:rPr lang="es-CL" dirty="0" err="1" smtClean="0"/>
              <a:t>Jezreel</a:t>
            </a:r>
            <a:r>
              <a:rPr lang="es-CL" dirty="0" smtClean="0"/>
              <a:t> será grande” (v.10-11).</a:t>
            </a:r>
          </a:p>
          <a:p>
            <a:r>
              <a:rPr lang="es-CL" dirty="0" smtClean="0"/>
              <a:t>En definitiva Dios usa situaciones de una persona prostituta y nombres de personas como “No compadecida” o “no mi pueblo” para tocar un tema muy importante y trascendental: El tema de la fidelidad a Dios y la infidelidad de su pueblo. Con ello Dios nos hace un llamado a la obediencia, a la fidelidad a su santo nombre, a su santa persona.</a:t>
            </a:r>
          </a:p>
          <a:p>
            <a:endParaRPr lang="es-CL" dirty="0"/>
          </a:p>
        </p:txBody>
      </p:sp>
    </p:spTree>
    <p:extLst>
      <p:ext uri="{BB962C8B-B14F-4D97-AF65-F5344CB8AC3E}">
        <p14:creationId xmlns:p14="http://schemas.microsoft.com/office/powerpoint/2010/main" val="132067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pPr marL="0" indent="0">
              <a:buNone/>
            </a:pPr>
            <a:r>
              <a:rPr lang="es-CL" b="1" dirty="0" smtClean="0"/>
              <a:t>Algunos temas que se desprenden del pasaje de hoy son:</a:t>
            </a:r>
          </a:p>
          <a:p>
            <a:r>
              <a:rPr lang="es-CL" dirty="0" smtClean="0"/>
              <a:t>La fidelidad de Dios es eterna.</a:t>
            </a:r>
          </a:p>
          <a:p>
            <a:r>
              <a:rPr lang="es-CL" dirty="0" smtClean="0"/>
              <a:t>El pueblo de Dios no es fiel a Dios, busca reemplazarlo con otras cosas.</a:t>
            </a:r>
          </a:p>
          <a:p>
            <a:r>
              <a:rPr lang="es-CL" dirty="0" smtClean="0"/>
              <a:t>Dios nos llama para ser profetas y anunciar al pueblo nuestro llamado a ser fieles a Dios.</a:t>
            </a:r>
          </a:p>
          <a:p>
            <a:r>
              <a:rPr lang="es-CL" dirty="0" smtClean="0"/>
              <a:t>Además denunciar el pecado de separación o de reemplazar a Dios (Idolatría).</a:t>
            </a:r>
          </a:p>
          <a:p>
            <a:endParaRPr lang="es-CL" dirty="0"/>
          </a:p>
        </p:txBody>
      </p:sp>
    </p:spTree>
    <p:extLst>
      <p:ext uri="{BB962C8B-B14F-4D97-AF65-F5344CB8AC3E}">
        <p14:creationId xmlns:p14="http://schemas.microsoft.com/office/powerpoint/2010/main" val="4507108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905</Words>
  <Application>Microsoft Office PowerPoint</Application>
  <PresentationFormat>Presentación en pantalla (4:3)</PresentationFormat>
  <Paragraphs>36</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El libro del Profeta Oseas</vt:lpstr>
      <vt:lpstr>El profeta </vt:lpstr>
      <vt:lpstr>INTRODUCCIÓN AL LLAMADO</vt:lpstr>
      <vt:lpstr>PRIMERA ORDEN DE DIOS A OSEAS</vt:lpstr>
      <vt:lpstr>SEGUNDA ORDEN DE DIOS A OSEAS</vt:lpstr>
      <vt:lpstr>DIOS PROMETE UNA DESCENDENCIA GRANDE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Ulloa</dc:creator>
  <cp:lastModifiedBy>Miguel Ulloa</cp:lastModifiedBy>
  <cp:revision>2</cp:revision>
  <dcterms:created xsi:type="dcterms:W3CDTF">2019-11-22T16:22:30Z</dcterms:created>
  <dcterms:modified xsi:type="dcterms:W3CDTF">2019-11-22T16:40:27Z</dcterms:modified>
</cp:coreProperties>
</file>