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D3D6-397A-487D-B2D4-3FB3BB206A7E}" type="datetimeFigureOut">
              <a:rPr lang="es-CL" smtClean="0"/>
              <a:t>26-10-2019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F8E8-EBEC-45F8-B2B6-63ABA2A54D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0974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D3D6-397A-487D-B2D4-3FB3BB206A7E}" type="datetimeFigureOut">
              <a:rPr lang="es-CL" smtClean="0"/>
              <a:t>26-10-2019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F8E8-EBEC-45F8-B2B6-63ABA2A54D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3467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D3D6-397A-487D-B2D4-3FB3BB206A7E}" type="datetimeFigureOut">
              <a:rPr lang="es-CL" smtClean="0"/>
              <a:t>26-10-2019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F8E8-EBEC-45F8-B2B6-63ABA2A54D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492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D3D6-397A-487D-B2D4-3FB3BB206A7E}" type="datetimeFigureOut">
              <a:rPr lang="es-CL" smtClean="0"/>
              <a:t>26-10-2019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F8E8-EBEC-45F8-B2B6-63ABA2A54D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5552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D3D6-397A-487D-B2D4-3FB3BB206A7E}" type="datetimeFigureOut">
              <a:rPr lang="es-CL" smtClean="0"/>
              <a:t>26-10-2019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F8E8-EBEC-45F8-B2B6-63ABA2A54D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972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D3D6-397A-487D-B2D4-3FB3BB206A7E}" type="datetimeFigureOut">
              <a:rPr lang="es-CL" smtClean="0"/>
              <a:t>26-10-2019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F8E8-EBEC-45F8-B2B6-63ABA2A54D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9610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D3D6-397A-487D-B2D4-3FB3BB206A7E}" type="datetimeFigureOut">
              <a:rPr lang="es-CL" smtClean="0"/>
              <a:t>26-10-2019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F8E8-EBEC-45F8-B2B6-63ABA2A54D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893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D3D6-397A-487D-B2D4-3FB3BB206A7E}" type="datetimeFigureOut">
              <a:rPr lang="es-CL" smtClean="0"/>
              <a:t>26-10-2019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F8E8-EBEC-45F8-B2B6-63ABA2A54D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243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D3D6-397A-487D-B2D4-3FB3BB206A7E}" type="datetimeFigureOut">
              <a:rPr lang="es-CL" smtClean="0"/>
              <a:t>26-10-2019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F8E8-EBEC-45F8-B2B6-63ABA2A54D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5408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D3D6-397A-487D-B2D4-3FB3BB206A7E}" type="datetimeFigureOut">
              <a:rPr lang="es-CL" smtClean="0"/>
              <a:t>26-10-2019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F8E8-EBEC-45F8-B2B6-63ABA2A54D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4614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ED3D6-397A-487D-B2D4-3FB3BB206A7E}" type="datetimeFigureOut">
              <a:rPr lang="es-CL" smtClean="0"/>
              <a:t>26-10-2019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8AF8E8-EBEC-45F8-B2B6-63ABA2A54D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2890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ED3D6-397A-487D-B2D4-3FB3BB206A7E}" type="datetimeFigureOut">
              <a:rPr lang="es-CL" smtClean="0"/>
              <a:t>26-10-2019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AF8E8-EBEC-45F8-B2B6-63ABA2A54D6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1341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076056" y="4149080"/>
            <a:ext cx="4280520" cy="1752600"/>
          </a:xfrm>
        </p:spPr>
        <p:txBody>
          <a:bodyPr>
            <a:normAutofit fontScale="70000" lnSpcReduction="20000"/>
          </a:bodyPr>
          <a:lstStyle/>
          <a:p>
            <a:r>
              <a:rPr lang="es-CL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LECCIÓN 13</a:t>
            </a:r>
          </a:p>
          <a:p>
            <a:r>
              <a:rPr lang="es-CL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 REINO DIVIDIDO: </a:t>
            </a:r>
          </a:p>
          <a:p>
            <a:r>
              <a:rPr lang="es-CL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ROBOAM</a:t>
            </a:r>
          </a:p>
          <a:p>
            <a:r>
              <a:rPr lang="es-CL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Texto bíblico: 1 Reyes 12</a:t>
            </a:r>
          </a:p>
          <a:p>
            <a:r>
              <a:rPr lang="es-CL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Texto áureo: 1 Reyes 12:24	</a:t>
            </a:r>
          </a:p>
          <a:p>
            <a:endParaRPr lang="es-CL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314450"/>
            <a:ext cx="304800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5328592" cy="6734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9717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/>
              <a:t>Ideas previas a considerar: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L" dirty="0" smtClean="0"/>
              <a:t>El primer rey de Israel fue Saúl, el segundo fue David, el tercero fue Salomón, un hombre que era destacado por su sabiduría. </a:t>
            </a:r>
          </a:p>
          <a:p>
            <a:r>
              <a:rPr lang="es-CL" dirty="0" smtClean="0"/>
              <a:t>Alrededor del año 930 antes de Cristo, después de la muerte del rey Salomón (1 Reyes 11:41-43), las doce tribus se dividen. Por un lado estaban las tribus de Judá y de Benjamín, en el sur. Por otro lado las otras diez tribus de Israel (llamadas las diez tribus del norte). </a:t>
            </a:r>
          </a:p>
          <a:p>
            <a:r>
              <a:rPr lang="es-CL" dirty="0" smtClean="0"/>
              <a:t>Las tribus del norte se negaron a aceptar a </a:t>
            </a:r>
            <a:r>
              <a:rPr lang="es-CL" dirty="0" err="1" smtClean="0"/>
              <a:t>Roboam</a:t>
            </a:r>
            <a:r>
              <a:rPr lang="es-CL" dirty="0" smtClean="0"/>
              <a:t>, el hijo y sucesor de Salomón, como su rey. La rebelión contra </a:t>
            </a:r>
            <a:r>
              <a:rPr lang="es-CL" dirty="0" err="1" smtClean="0"/>
              <a:t>Roboam</a:t>
            </a:r>
            <a:r>
              <a:rPr lang="es-CL" dirty="0" smtClean="0"/>
              <a:t> surgió después de que él se negara a aligerar la carga de los impuestos y servicios que su padre había impuesto a sus súbditos. </a:t>
            </a:r>
          </a:p>
          <a:p>
            <a:r>
              <a:rPr lang="es-CL" dirty="0" smtClean="0"/>
              <a:t>Finalmente el reino se dividirá quedando </a:t>
            </a:r>
            <a:r>
              <a:rPr lang="es-CL" dirty="0" err="1" smtClean="0"/>
              <a:t>Roboam</a:t>
            </a:r>
            <a:r>
              <a:rPr lang="es-CL" dirty="0" smtClean="0"/>
              <a:t> como rey del sur, Judá capital Jerusalén; y </a:t>
            </a:r>
            <a:r>
              <a:rPr lang="es-CL" dirty="0" err="1" smtClean="0"/>
              <a:t>Jeroboam</a:t>
            </a:r>
            <a:r>
              <a:rPr lang="es-CL" dirty="0" smtClean="0"/>
              <a:t> (I) como rey del norte, Israel, capital Samaria (de aquí parten los conflictos con los “samaritanos”).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94127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 smtClean="0"/>
              <a:t>A REY MUERTO, REY PUESTO.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4116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CL" dirty="0" smtClean="0"/>
              <a:t>Parte el relato señalando que el hijo de Salomón, </a:t>
            </a:r>
            <a:r>
              <a:rPr lang="es-CL" dirty="0" err="1" smtClean="0"/>
              <a:t>Roboam</a:t>
            </a:r>
            <a:r>
              <a:rPr lang="es-CL" dirty="0" smtClean="0"/>
              <a:t>, partió al santuario de </a:t>
            </a:r>
            <a:r>
              <a:rPr lang="es-CL" dirty="0" err="1" smtClean="0"/>
              <a:t>Siquem</a:t>
            </a:r>
            <a:r>
              <a:rPr lang="es-CL" dirty="0" smtClean="0"/>
              <a:t>, porque allá estaba todo Israel reunido para proclamarle rey (v.1). Su padre Salomón ya había fallecido (11:41-43) y él era el legítimo sucesor.</a:t>
            </a:r>
          </a:p>
          <a:p>
            <a:pPr algn="just"/>
            <a:r>
              <a:rPr lang="es-CL" dirty="0" smtClean="0"/>
              <a:t>En el verso 2 aparece </a:t>
            </a:r>
            <a:r>
              <a:rPr lang="es-CL" dirty="0" err="1" smtClean="0"/>
              <a:t>Jeroboam</a:t>
            </a:r>
            <a:r>
              <a:rPr lang="es-CL" dirty="0" smtClean="0"/>
              <a:t>. Según 1 Reyes 11:26-39, </a:t>
            </a:r>
            <a:r>
              <a:rPr lang="es-CL" dirty="0" err="1" smtClean="0"/>
              <a:t>Jeroboam</a:t>
            </a:r>
            <a:r>
              <a:rPr lang="es-CL" dirty="0" smtClean="0"/>
              <a:t> era hijo de </a:t>
            </a:r>
            <a:r>
              <a:rPr lang="es-CL" dirty="0" err="1" smtClean="0"/>
              <a:t>Nabat</a:t>
            </a:r>
            <a:r>
              <a:rPr lang="es-CL" dirty="0" smtClean="0"/>
              <a:t>, de la tribu de Efraín y de la ciudad de </a:t>
            </a:r>
            <a:r>
              <a:rPr lang="es-CL" dirty="0" err="1" smtClean="0"/>
              <a:t>Sereda</a:t>
            </a:r>
            <a:r>
              <a:rPr lang="es-CL" dirty="0" smtClean="0"/>
              <a:t>. El nombre de su madre era </a:t>
            </a:r>
            <a:r>
              <a:rPr lang="es-CL" dirty="0" err="1" smtClean="0"/>
              <a:t>Zerúa</a:t>
            </a:r>
            <a:r>
              <a:rPr lang="es-CL" dirty="0" smtClean="0"/>
              <a:t> (quien más tarde se quedó viuda). Era un funcionario de Salomón. Pero se rebeló contra Salomón “…alzó su mano contra el rey” (1 Reyes 11:26). Por tal motivo tuvo que huir a Egipto (1 Rey. 12:2). Un profeta llamado </a:t>
            </a:r>
            <a:r>
              <a:rPr lang="es-CL" dirty="0" err="1" smtClean="0"/>
              <a:t>Ahías</a:t>
            </a:r>
            <a:r>
              <a:rPr lang="es-CL" dirty="0" smtClean="0"/>
              <a:t> le dice a </a:t>
            </a:r>
            <a:r>
              <a:rPr lang="es-CL" dirty="0" err="1" smtClean="0"/>
              <a:t>Jeroboam</a:t>
            </a:r>
            <a:r>
              <a:rPr lang="es-CL" dirty="0" smtClean="0"/>
              <a:t> (I) que él sería el rey de las tribus del norte (1 Reyes 11:30-31). Por esto </a:t>
            </a:r>
            <a:r>
              <a:rPr lang="es-CL" dirty="0" err="1" smtClean="0"/>
              <a:t>Jeroboam</a:t>
            </a:r>
            <a:r>
              <a:rPr lang="es-CL" dirty="0" smtClean="0"/>
              <a:t> (I) gozaba de mucho respeto entre los israelitas. </a:t>
            </a:r>
          </a:p>
          <a:p>
            <a:pPr algn="just"/>
            <a:r>
              <a:rPr lang="es-CL" dirty="0" smtClean="0"/>
              <a:t>En el verso 3 </a:t>
            </a:r>
            <a:r>
              <a:rPr lang="es-CL" dirty="0" err="1" smtClean="0"/>
              <a:t>Jeroboam</a:t>
            </a:r>
            <a:r>
              <a:rPr lang="es-CL" dirty="0" smtClean="0"/>
              <a:t> (I) aparece liderando a todo el pueblo.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11135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 smtClean="0"/>
              <a:t>RECLAMOS CONTRA EL DIFUNTO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Normalmente, en un funeral, escuchamos puras cosas buenas de los muertos, sin embargo aquí </a:t>
            </a:r>
            <a:r>
              <a:rPr lang="es-CL" dirty="0" err="1" smtClean="0"/>
              <a:t>Jeroboam</a:t>
            </a:r>
            <a:r>
              <a:rPr lang="es-CL" dirty="0" smtClean="0"/>
              <a:t> (I) y todo el pueblo de Israel viene donde el hijo del muerto, a reclamar por lo que él había hecho con el pueblo.  Ellos dijeron a </a:t>
            </a:r>
            <a:r>
              <a:rPr lang="es-CL" dirty="0" err="1" smtClean="0"/>
              <a:t>Roboam</a:t>
            </a:r>
            <a:r>
              <a:rPr lang="es-CL" dirty="0" smtClean="0"/>
              <a:t>: “Tu padre agravó nuestro yugo…” (v.4). </a:t>
            </a:r>
          </a:p>
          <a:p>
            <a:r>
              <a:rPr lang="es-CL" dirty="0" smtClean="0"/>
              <a:t>Además el pueblo con </a:t>
            </a:r>
            <a:r>
              <a:rPr lang="es-CL" dirty="0" err="1" smtClean="0"/>
              <a:t>Jeroboam</a:t>
            </a:r>
            <a:r>
              <a:rPr lang="es-CL" dirty="0" smtClean="0"/>
              <a:t> (I) le dijeron a </a:t>
            </a:r>
            <a:r>
              <a:rPr lang="es-CL" dirty="0" err="1" smtClean="0"/>
              <a:t>Roboam</a:t>
            </a:r>
            <a:r>
              <a:rPr lang="es-CL" dirty="0" smtClean="0"/>
              <a:t>: “…más ahora disminuye tú algo de la dura servidumbre de tu padre, y del yugo pesado que puso sobre nosotros, y te serviremos” (v.4).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772069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 smtClean="0"/>
              <a:t>BUENOS Y MALOS CONSEJEROS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4116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CL" b="1" dirty="0" smtClean="0"/>
              <a:t>Los ancianos: </a:t>
            </a:r>
            <a:r>
              <a:rPr lang="es-CL" dirty="0" smtClean="0"/>
              <a:t>Estos eran los que aconsejaban al mismo rey </a:t>
            </a:r>
            <a:r>
              <a:rPr lang="es-CL" dirty="0" err="1" smtClean="0"/>
              <a:t>Salomon</a:t>
            </a:r>
            <a:r>
              <a:rPr lang="es-CL" dirty="0" smtClean="0"/>
              <a:t>. </a:t>
            </a:r>
            <a:r>
              <a:rPr lang="es-CL" dirty="0" err="1" smtClean="0"/>
              <a:t>Roboam</a:t>
            </a:r>
            <a:r>
              <a:rPr lang="es-CL" dirty="0" smtClean="0"/>
              <a:t> les consulta “¿Cómo aconsejáis vosotros que responda a este pueblo?” (v.6). Ellos le respondieron “Si tú fueres hoy siervo de este pueblo y lo sirvieres, y respondiéndoles buenas palabras les hablares, ellos te servirán para siempre” (v.7). </a:t>
            </a:r>
          </a:p>
          <a:p>
            <a:pPr algn="just"/>
            <a:r>
              <a:rPr lang="es-CL" b="1" dirty="0" smtClean="0"/>
              <a:t>Los jóvenes: </a:t>
            </a:r>
            <a:r>
              <a:rPr lang="es-CL" dirty="0" smtClean="0"/>
              <a:t>A estos jóvenes que se habían criado con él, a sus amigos, a sus amigotes, les hace la misma pregunta (v.9). Indudablemente que la respuesta de estos jóvenes no fue la misma “…Así hablarás a este pueblo que te ha dicho estas palabras: Tu padre agravó nuestro yugo, mas tú disminúyenos algo; así les hablarás: El menor dedo de los míos es más grueso que los lomos de mi padre. Ahora, pues, mi padre os cargó de pesado yugo, mas yo añadiré a vuestro yugo; mi padre os castigó con azotes, mas yo os castigaré con escorpiones” (v.10-11). 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83965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 smtClean="0"/>
              <a:t>REACCIÓN DEL PUEBLO DE ISRAEL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CL" dirty="0" smtClean="0"/>
              <a:t>Dice el escritor bíblico que “Y no oyó el rey al pueblo; porque era designio de Jehová para confirmar la palabra que Jehová había hablado por medio de </a:t>
            </a:r>
            <a:r>
              <a:rPr lang="es-CL" dirty="0" err="1" smtClean="0"/>
              <a:t>Ahías</a:t>
            </a:r>
            <a:r>
              <a:rPr lang="es-CL" dirty="0" smtClean="0"/>
              <a:t> </a:t>
            </a:r>
            <a:r>
              <a:rPr lang="es-CL" dirty="0" err="1" smtClean="0"/>
              <a:t>silonita</a:t>
            </a:r>
            <a:r>
              <a:rPr lang="es-CL" dirty="0" smtClean="0"/>
              <a:t> a </a:t>
            </a:r>
            <a:r>
              <a:rPr lang="es-CL" dirty="0" err="1" smtClean="0"/>
              <a:t>Jeroboam</a:t>
            </a:r>
            <a:r>
              <a:rPr lang="es-CL" dirty="0" smtClean="0"/>
              <a:t> hijo de </a:t>
            </a:r>
            <a:r>
              <a:rPr lang="es-CL" dirty="0" err="1" smtClean="0"/>
              <a:t>Nabat</a:t>
            </a:r>
            <a:r>
              <a:rPr lang="es-CL" dirty="0" smtClean="0"/>
              <a:t>” (v.15). Es decir, el pueblo no oyó para que se cumpliera la profecía del profeta </a:t>
            </a:r>
            <a:r>
              <a:rPr lang="es-CL" dirty="0" err="1" smtClean="0"/>
              <a:t>Ahías</a:t>
            </a:r>
            <a:r>
              <a:rPr lang="es-CL" dirty="0" smtClean="0"/>
              <a:t> (1 Reyes 11:29-31).</a:t>
            </a:r>
          </a:p>
          <a:p>
            <a:r>
              <a:rPr lang="es-CL" dirty="0" smtClean="0"/>
              <a:t>Las diez tribus del norte se fueron “Entonces Israel se fue a sus tiendas” (v.16). </a:t>
            </a:r>
            <a:r>
              <a:rPr lang="es-CL" dirty="0" err="1" smtClean="0"/>
              <a:t>Roboam</a:t>
            </a:r>
            <a:r>
              <a:rPr lang="es-CL" dirty="0" smtClean="0"/>
              <a:t> quedó reinando en las dos tribus del sur “Pero reinó </a:t>
            </a:r>
            <a:r>
              <a:rPr lang="es-CL" dirty="0" err="1" smtClean="0"/>
              <a:t>Roboam</a:t>
            </a:r>
            <a:r>
              <a:rPr lang="es-CL" dirty="0" smtClean="0"/>
              <a:t> sobre los hijos de Israel que moraban en las ciudades de Judá” (v.17). Las tribus del norte dan muerte ahí al encargado de los tributos (al tesorero) y </a:t>
            </a:r>
            <a:r>
              <a:rPr lang="es-CL" dirty="0" err="1" smtClean="0"/>
              <a:t>Roboam</a:t>
            </a:r>
            <a:r>
              <a:rPr lang="es-CL" dirty="0" smtClean="0"/>
              <a:t> debe huir de ese lugar (v.18).</a:t>
            </a:r>
          </a:p>
          <a:p>
            <a:r>
              <a:rPr lang="es-CL" dirty="0" smtClean="0"/>
              <a:t>Más tarde, las diez tribus del norte hicieron rey a </a:t>
            </a:r>
            <a:r>
              <a:rPr lang="es-CL" dirty="0" err="1" smtClean="0"/>
              <a:t>Jeroboam</a:t>
            </a:r>
            <a:r>
              <a:rPr lang="es-CL" dirty="0" smtClean="0"/>
              <a:t> (I) “Y aconteció… todo Israel… le hicieron rey sobre todo Israel, sin quedar tribu alguna que siguiese la casa de David, sino sólo la tribu de Judá” (v.20).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319596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b="1" dirty="0" smtClean="0"/>
              <a:t>REACCIÓN DE UN REY AIRADO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66124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s-CL" dirty="0" smtClean="0"/>
              <a:t>La reacción de </a:t>
            </a:r>
            <a:r>
              <a:rPr lang="es-CL" dirty="0" err="1" smtClean="0"/>
              <a:t>Roboam</a:t>
            </a:r>
            <a:r>
              <a:rPr lang="es-CL" dirty="0" smtClean="0"/>
              <a:t> no se hizo esperar, ya le habían dado muerte a su tesorero y ahora se informaba que </a:t>
            </a:r>
            <a:r>
              <a:rPr lang="es-CL" dirty="0" err="1" smtClean="0"/>
              <a:t>Jeroboam</a:t>
            </a:r>
            <a:r>
              <a:rPr lang="es-CL" dirty="0" smtClean="0"/>
              <a:t> (I) había sido declarado rey de las tribus del norte. Llega a Jerusalén y busca los soldados para ir en contra de las tribus del norte (v.21)</a:t>
            </a:r>
          </a:p>
          <a:p>
            <a:pPr algn="just"/>
            <a:r>
              <a:rPr lang="es-CL" dirty="0" smtClean="0"/>
              <a:t>Pero en ese momento Dios le habla a </a:t>
            </a:r>
            <a:r>
              <a:rPr lang="es-CL" dirty="0" err="1" smtClean="0"/>
              <a:t>Roboam</a:t>
            </a:r>
            <a:r>
              <a:rPr lang="es-CL" dirty="0" smtClean="0"/>
              <a:t> por medio de un varón llamado </a:t>
            </a:r>
            <a:r>
              <a:rPr lang="es-CL" dirty="0" err="1" smtClean="0"/>
              <a:t>Semaías</a:t>
            </a:r>
            <a:r>
              <a:rPr lang="es-CL" dirty="0" smtClean="0"/>
              <a:t> (v.22) y le dice </a:t>
            </a:r>
            <a:r>
              <a:rPr lang="es-CL" i="1" dirty="0" smtClean="0"/>
              <a:t>“Habla a </a:t>
            </a:r>
            <a:r>
              <a:rPr lang="es-CL" i="1" dirty="0" err="1" smtClean="0"/>
              <a:t>Roboam</a:t>
            </a:r>
            <a:r>
              <a:rPr lang="es-CL" i="1" dirty="0" smtClean="0"/>
              <a:t> hijo de Salomón, rey de Judá, y a toda la casa de Judá y de Benjamín, y a los demás del pueblo, diciendo: Así ha dicho Jehová: No vayáis, ni peleéis contra vuestros hermanos los hijos de Israel; volveos cada uno a su casa, porque esto lo he hecho yo. Y ellos oyeron la palabra de Dios, y volvieron y se fueron, conforme a la palabra de Jehová” </a:t>
            </a:r>
            <a:r>
              <a:rPr lang="es-CL" dirty="0" smtClean="0"/>
              <a:t>(v.23-24).</a:t>
            </a:r>
          </a:p>
          <a:p>
            <a:pPr algn="just"/>
            <a:r>
              <a:rPr lang="es-CL" dirty="0" smtClean="0"/>
              <a:t>Desde entonces comenzó el reino a marchar paralelamente.  </a:t>
            </a:r>
            <a:r>
              <a:rPr lang="es-CL" dirty="0" err="1" smtClean="0"/>
              <a:t>Jeroboam</a:t>
            </a:r>
            <a:r>
              <a:rPr lang="es-CL" dirty="0" smtClean="0"/>
              <a:t> hizo lo siguiente: Reedifica su santuario en </a:t>
            </a:r>
            <a:r>
              <a:rPr lang="es-CL" dirty="0" err="1" smtClean="0"/>
              <a:t>Siquem</a:t>
            </a:r>
            <a:r>
              <a:rPr lang="es-CL" dirty="0" smtClean="0"/>
              <a:t> (v.25). Sobre el monte Efraín (v.25). Reedificó el santuario de </a:t>
            </a:r>
            <a:r>
              <a:rPr lang="es-CL" dirty="0" err="1" smtClean="0"/>
              <a:t>Penuel</a:t>
            </a:r>
            <a:r>
              <a:rPr lang="es-CL" dirty="0" smtClean="0"/>
              <a:t> (v.25). Construye dos becerros de oro, como nuevos dioses (v.28). Uno lo puso en el santuario de </a:t>
            </a:r>
            <a:r>
              <a:rPr lang="es-CL" dirty="0" err="1" smtClean="0"/>
              <a:t>Bet</a:t>
            </a:r>
            <a:r>
              <a:rPr lang="es-CL" dirty="0" smtClean="0"/>
              <a:t>-El y el otro en el santuario de Dan (v.28-29). Hizo casas sobre lugares altos y sacerdotes que no eran de la tribu de Leví (v.31). Instituyó fiestas religiosas (v.32).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79159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b="1" dirty="0" smtClean="0"/>
              <a:t>Algunos temas que se desprenden del pasaje de hoy son:</a:t>
            </a:r>
            <a:endParaRPr lang="es-CL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CL" dirty="0" smtClean="0"/>
              <a:t>Toda división daña al pueblo de Dios.</a:t>
            </a:r>
          </a:p>
          <a:p>
            <a:r>
              <a:rPr lang="es-CL" dirty="0" smtClean="0"/>
              <a:t>Hay que ser sabio dejándose instruir por la experiencia de los ancianos que ya han vivido situaciones difíciles.</a:t>
            </a:r>
          </a:p>
          <a:p>
            <a:r>
              <a:rPr lang="es-CL" dirty="0" smtClean="0"/>
              <a:t>Hay que aprender a tratar a los demás con respeto, mayormente si están, humanamente, subordinados a nosotros.</a:t>
            </a:r>
          </a:p>
          <a:p>
            <a:r>
              <a:rPr lang="es-CL" dirty="0" smtClean="0"/>
              <a:t>No podemos reaccionar airados frente a un conflicto, más aún si hemos perdido el debate, Dios no desea la violencia.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16263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CL" b="1" dirty="0" smtClean="0"/>
              <a:t>PREGUNTAS PARA EL DIÁLOGO</a:t>
            </a:r>
          </a:p>
          <a:p>
            <a:r>
              <a:rPr lang="es-CL" dirty="0" smtClean="0"/>
              <a:t>¿Qué nos llamó la atención de la lección de hoy?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119104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1237</Words>
  <Application>Microsoft Office PowerPoint</Application>
  <PresentationFormat>Presentación en pantalla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Ideas previas a considerar:</vt:lpstr>
      <vt:lpstr>A REY MUERTO, REY PUESTO.</vt:lpstr>
      <vt:lpstr>RECLAMOS CONTRA EL DIFUNTO</vt:lpstr>
      <vt:lpstr>BUENOS Y MALOS CONSEJEROS</vt:lpstr>
      <vt:lpstr>REACCIÓN DEL PUEBLO DE ISRAEL</vt:lpstr>
      <vt:lpstr>REACCIÓN DE UN REY AIRADO</vt:lpstr>
      <vt:lpstr>Algunos temas que se desprenden del pasaje de hoy son: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Ulloa</dc:creator>
  <cp:lastModifiedBy>Miguel Ulloa</cp:lastModifiedBy>
  <cp:revision>5</cp:revision>
  <dcterms:created xsi:type="dcterms:W3CDTF">2019-10-26T19:57:31Z</dcterms:created>
  <dcterms:modified xsi:type="dcterms:W3CDTF">2019-10-26T20:50:45Z</dcterms:modified>
</cp:coreProperties>
</file>